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8" r:id="rId6"/>
    <p:sldId id="409" r:id="rId7"/>
    <p:sldId id="41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69AE3-7A22-4B1B-98BB-0F9868AB4DB5}" v="49" dt="2024-06-03T15:05:10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Ebbels" userId="317a73a6-e40f-4a73-a36c-6dbc8450494f" providerId="ADAL" clId="{4CA69AE3-7A22-4B1B-98BB-0F9868AB4DB5}"/>
    <pc:docChg chg="custSel modSld delMainMaster">
      <pc:chgData name="Susan Ebbels" userId="317a73a6-e40f-4a73-a36c-6dbc8450494f" providerId="ADAL" clId="{4CA69AE3-7A22-4B1B-98BB-0F9868AB4DB5}" dt="2024-06-03T15:05:10.718" v="244" actId="1035"/>
      <pc:docMkLst>
        <pc:docMk/>
      </pc:docMkLst>
      <pc:sldChg chg="modSp mod">
        <pc:chgData name="Susan Ebbels" userId="317a73a6-e40f-4a73-a36c-6dbc8450494f" providerId="ADAL" clId="{4CA69AE3-7A22-4B1B-98BB-0F9868AB4DB5}" dt="2024-06-03T14:57:59.004" v="7" actId="20577"/>
        <pc:sldMkLst>
          <pc:docMk/>
          <pc:sldMk cId="712164825" sldId="263"/>
        </pc:sldMkLst>
        <pc:spChg chg="mod">
          <ac:chgData name="Susan Ebbels" userId="317a73a6-e40f-4a73-a36c-6dbc8450494f" providerId="ADAL" clId="{4CA69AE3-7A22-4B1B-98BB-0F9868AB4DB5}" dt="2024-06-03T14:57:59.004" v="7" actId="20577"/>
          <ac:spMkLst>
            <pc:docMk/>
            <pc:sldMk cId="712164825" sldId="263"/>
            <ac:spMk id="2" creationId="{D93493E7-3682-4683-A040-867E7651F804}"/>
          </ac:spMkLst>
        </pc:spChg>
      </pc:sldChg>
      <pc:sldChg chg="addSp delSp modSp mod modClrScheme chgLayout">
        <pc:chgData name="Susan Ebbels" userId="317a73a6-e40f-4a73-a36c-6dbc8450494f" providerId="ADAL" clId="{4CA69AE3-7A22-4B1B-98BB-0F9868AB4DB5}" dt="2024-06-03T15:01:01.699" v="110" actId="12788"/>
        <pc:sldMkLst>
          <pc:docMk/>
          <pc:sldMk cId="3959481540" sldId="408"/>
        </pc:sldMkLst>
        <pc:spChg chg="mod">
          <ac:chgData name="Susan Ebbels" userId="317a73a6-e40f-4a73-a36c-6dbc8450494f" providerId="ADAL" clId="{4CA69AE3-7A22-4B1B-98BB-0F9868AB4DB5}" dt="2024-06-03T14:58:51.940" v="15" actId="2711"/>
          <ac:spMkLst>
            <pc:docMk/>
            <pc:sldMk cId="3959481540" sldId="408"/>
            <ac:spMk id="2" creationId="{00000000-0000-0000-0000-000000000000}"/>
          </ac:spMkLst>
        </pc:spChg>
        <pc:spChg chg="mod">
          <ac:chgData name="Susan Ebbels" userId="317a73a6-e40f-4a73-a36c-6dbc8450494f" providerId="ADAL" clId="{4CA69AE3-7A22-4B1B-98BB-0F9868AB4DB5}" dt="2024-06-03T15:01:01.699" v="110" actId="12788"/>
          <ac:spMkLst>
            <pc:docMk/>
            <pc:sldMk cId="3959481540" sldId="408"/>
            <ac:spMk id="4" creationId="{D763F1E5-A82E-9196-CEC1-206A8E0B4906}"/>
          </ac:spMkLst>
        </pc:spChg>
        <pc:spChg chg="mod">
          <ac:chgData name="Susan Ebbels" userId="317a73a6-e40f-4a73-a36c-6dbc8450494f" providerId="ADAL" clId="{4CA69AE3-7A22-4B1B-98BB-0F9868AB4DB5}" dt="2024-06-03T15:00:44.889" v="102" actId="20577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Susan Ebbels" userId="317a73a6-e40f-4a73-a36c-6dbc8450494f" providerId="ADAL" clId="{4CA69AE3-7A22-4B1B-98BB-0F9868AB4DB5}" dt="2024-06-03T15:01:01.699" v="110" actId="12788"/>
          <ac:spMkLst>
            <pc:docMk/>
            <pc:sldMk cId="3959481540" sldId="408"/>
            <ac:spMk id="8" creationId="{96F45D7D-8BED-782E-4B19-20485379A22A}"/>
          </ac:spMkLst>
        </pc:spChg>
        <pc:spChg chg="mod">
          <ac:chgData name="Susan Ebbels" userId="317a73a6-e40f-4a73-a36c-6dbc8450494f" providerId="ADAL" clId="{4CA69AE3-7A22-4B1B-98BB-0F9868AB4DB5}" dt="2024-06-03T15:01:01.699" v="110" actId="12788"/>
          <ac:spMkLst>
            <pc:docMk/>
            <pc:sldMk cId="3959481540" sldId="408"/>
            <ac:spMk id="12" creationId="{8AD486FF-6311-48F6-BCF5-961060A8DDD2}"/>
          </ac:spMkLst>
        </pc:spChg>
        <pc:spChg chg="mod">
          <ac:chgData name="Susan Ebbels" userId="317a73a6-e40f-4a73-a36c-6dbc8450494f" providerId="ADAL" clId="{4CA69AE3-7A22-4B1B-98BB-0F9868AB4DB5}" dt="2024-06-03T15:00:41.556" v="95" actId="20577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Susan Ebbels" userId="317a73a6-e40f-4a73-a36c-6dbc8450494f" providerId="ADAL" clId="{4CA69AE3-7A22-4B1B-98BB-0F9868AB4DB5}" dt="2024-06-03T15:00:37.211" v="87" actId="20577"/>
          <ac:spMkLst>
            <pc:docMk/>
            <pc:sldMk cId="3959481540" sldId="408"/>
            <ac:spMk id="16" creationId="{7B985A52-0894-4E7F-B881-31E353D760FB}"/>
          </ac:spMkLst>
        </pc:spChg>
        <pc:spChg chg="mod">
          <ac:chgData name="Susan Ebbels" userId="317a73a6-e40f-4a73-a36c-6dbc8450494f" providerId="ADAL" clId="{4CA69AE3-7A22-4B1B-98BB-0F9868AB4DB5}" dt="2024-06-03T15:00:31.420" v="80" actId="20577"/>
          <ac:spMkLst>
            <pc:docMk/>
            <pc:sldMk cId="3959481540" sldId="408"/>
            <ac:spMk id="18" creationId="{C7F6B63F-6888-410F-9990-390E80EA9C56}"/>
          </ac:spMkLst>
        </pc:spChg>
        <pc:spChg chg="mod">
          <ac:chgData name="Susan Ebbels" userId="317a73a6-e40f-4a73-a36c-6dbc8450494f" providerId="ADAL" clId="{4CA69AE3-7A22-4B1B-98BB-0F9868AB4DB5}" dt="2024-06-03T15:01:01.699" v="110" actId="12788"/>
          <ac:spMkLst>
            <pc:docMk/>
            <pc:sldMk cId="3959481540" sldId="408"/>
            <ac:spMk id="19" creationId="{B68E15C2-6E48-04D8-B996-B5904DB432DB}"/>
          </ac:spMkLst>
        </pc:spChg>
        <pc:grpChg chg="add mod">
          <ac:chgData name="Susan Ebbels" userId="317a73a6-e40f-4a73-a36c-6dbc8450494f" providerId="ADAL" clId="{4CA69AE3-7A22-4B1B-98BB-0F9868AB4DB5}" dt="2024-06-03T15:01:01.699" v="110" actId="12788"/>
          <ac:grpSpMkLst>
            <pc:docMk/>
            <pc:sldMk cId="3959481540" sldId="408"/>
            <ac:grpSpMk id="3" creationId="{C1D8B050-746B-AD69-6A30-FDB52FE5BD6C}"/>
          </ac:grpSpMkLst>
        </pc:grpChg>
        <pc:grpChg chg="add mod">
          <ac:chgData name="Susan Ebbels" userId="317a73a6-e40f-4a73-a36c-6dbc8450494f" providerId="ADAL" clId="{4CA69AE3-7A22-4B1B-98BB-0F9868AB4DB5}" dt="2024-06-03T15:01:01.699" v="110" actId="12788"/>
          <ac:grpSpMkLst>
            <pc:docMk/>
            <pc:sldMk cId="3959481540" sldId="408"/>
            <ac:grpSpMk id="7" creationId="{19C3FE31-EAB1-F92C-7568-36D379FD80E1}"/>
          </ac:grpSpMkLst>
        </pc:grpChg>
        <pc:grpChg chg="add mod">
          <ac:chgData name="Susan Ebbels" userId="317a73a6-e40f-4a73-a36c-6dbc8450494f" providerId="ADAL" clId="{4CA69AE3-7A22-4B1B-98BB-0F9868AB4DB5}" dt="2024-06-03T15:01:01.699" v="110" actId="12788"/>
          <ac:grpSpMkLst>
            <pc:docMk/>
            <pc:sldMk cId="3959481540" sldId="408"/>
            <ac:grpSpMk id="10" creationId="{D2D612DF-FA22-D6EE-DBA3-81E8738240A6}"/>
          </ac:grpSpMkLst>
        </pc:grpChg>
        <pc:grpChg chg="mod">
          <ac:chgData name="Susan Ebbels" userId="317a73a6-e40f-4a73-a36c-6dbc8450494f" providerId="ADAL" clId="{4CA69AE3-7A22-4B1B-98BB-0F9868AB4DB5}" dt="2024-06-03T15:01:01.699" v="110" actId="12788"/>
          <ac:grpSpMkLst>
            <pc:docMk/>
            <pc:sldMk cId="3959481540" sldId="408"/>
            <ac:grpSpMk id="11" creationId="{37AB0BE8-F65E-40E4-A668-504BCA59143B}"/>
          </ac:grpSpMkLst>
        </pc:grpChg>
        <pc:grpChg chg="del mod">
          <ac:chgData name="Susan Ebbels" userId="317a73a6-e40f-4a73-a36c-6dbc8450494f" providerId="ADAL" clId="{4CA69AE3-7A22-4B1B-98BB-0F9868AB4DB5}" dt="2024-06-03T15:00:23.397" v="72" actId="478"/>
          <ac:grpSpMkLst>
            <pc:docMk/>
            <pc:sldMk cId="3959481540" sldId="408"/>
            <ac:grpSpMk id="14" creationId="{4D568529-307C-45F8-B73A-1306713E4C0C}"/>
          </ac:grpSpMkLst>
        </pc:grpChg>
        <pc:grpChg chg="del mod">
          <ac:chgData name="Susan Ebbels" userId="317a73a6-e40f-4a73-a36c-6dbc8450494f" providerId="ADAL" clId="{4CA69AE3-7A22-4B1B-98BB-0F9868AB4DB5}" dt="2024-06-03T15:00:23.397" v="72" actId="478"/>
          <ac:grpSpMkLst>
            <pc:docMk/>
            <pc:sldMk cId="3959481540" sldId="408"/>
            <ac:grpSpMk id="23" creationId="{77C49CD7-C202-4BAE-A629-C7421582672B}"/>
          </ac:grpSpMkLst>
        </pc:grpChg>
        <pc:grpChg chg="del mod">
          <ac:chgData name="Susan Ebbels" userId="317a73a6-e40f-4a73-a36c-6dbc8450494f" providerId="ADAL" clId="{4CA69AE3-7A22-4B1B-98BB-0F9868AB4DB5}" dt="2024-06-03T15:00:23.397" v="72" actId="478"/>
          <ac:grpSpMkLst>
            <pc:docMk/>
            <pc:sldMk cId="3959481540" sldId="408"/>
            <ac:grpSpMk id="26" creationId="{188692DA-3D13-48C8-8076-683F28797F02}"/>
          </ac:grpSpMkLst>
        </pc:grpChg>
        <pc:cxnChg chg="mod">
          <ac:chgData name="Susan Ebbels" userId="317a73a6-e40f-4a73-a36c-6dbc8450494f" providerId="ADAL" clId="{4CA69AE3-7A22-4B1B-98BB-0F9868AB4DB5}" dt="2024-06-03T15:01:01.699" v="110" actId="12788"/>
          <ac:cxnSpMkLst>
            <pc:docMk/>
            <pc:sldMk cId="3959481540" sldId="408"/>
            <ac:cxnSpMk id="6" creationId="{7FE95B2A-C29B-E9E7-7C97-7C076EE5B4F1}"/>
          </ac:cxnSpMkLst>
        </pc:cxnChg>
        <pc:cxnChg chg="mod">
          <ac:chgData name="Susan Ebbels" userId="317a73a6-e40f-4a73-a36c-6dbc8450494f" providerId="ADAL" clId="{4CA69AE3-7A22-4B1B-98BB-0F9868AB4DB5}" dt="2024-06-03T15:01:01.699" v="110" actId="12788"/>
          <ac:cxnSpMkLst>
            <pc:docMk/>
            <pc:sldMk cId="3959481540" sldId="408"/>
            <ac:cxnSpMk id="9" creationId="{5D45EA65-BDD0-5939-F08F-887AFF73B3D7}"/>
          </ac:cxnSpMkLst>
        </pc:cxnChg>
        <pc:cxnChg chg="mod">
          <ac:chgData name="Susan Ebbels" userId="317a73a6-e40f-4a73-a36c-6dbc8450494f" providerId="ADAL" clId="{4CA69AE3-7A22-4B1B-98BB-0F9868AB4DB5}" dt="2024-06-03T15:01:01.699" v="110" actId="12788"/>
          <ac:cxnSpMkLst>
            <pc:docMk/>
            <pc:sldMk cId="3959481540" sldId="408"/>
            <ac:cxnSpMk id="13" creationId="{ED81C649-5BB6-40A0-A10F-3FAAB6B5DEA1}"/>
          </ac:cxnSpMkLst>
        </pc:cxnChg>
        <pc:cxnChg chg="mod">
          <ac:chgData name="Susan Ebbels" userId="317a73a6-e40f-4a73-a36c-6dbc8450494f" providerId="ADAL" clId="{4CA69AE3-7A22-4B1B-98BB-0F9868AB4DB5}" dt="2024-06-03T15:01:01.699" v="110" actId="12788"/>
          <ac:cxnSpMkLst>
            <pc:docMk/>
            <pc:sldMk cId="3959481540" sldId="408"/>
            <ac:cxnSpMk id="21" creationId="{FD699714-588C-D2A2-017A-62263A6F06C6}"/>
          </ac:cxnSpMkLst>
        </pc:cxnChg>
      </pc:sldChg>
      <pc:sldChg chg="addSp modSp mod modClrScheme chgLayout">
        <pc:chgData name="Susan Ebbels" userId="317a73a6-e40f-4a73-a36c-6dbc8450494f" providerId="ADAL" clId="{4CA69AE3-7A22-4B1B-98BB-0F9868AB4DB5}" dt="2024-06-03T15:02:34.464" v="166" actId="1076"/>
        <pc:sldMkLst>
          <pc:docMk/>
          <pc:sldMk cId="3778298915" sldId="409"/>
        </pc:sldMkLst>
        <pc:spChg chg="add mod">
          <ac:chgData name="Susan Ebbels" userId="317a73a6-e40f-4a73-a36c-6dbc8450494f" providerId="ADAL" clId="{4CA69AE3-7A22-4B1B-98BB-0F9868AB4DB5}" dt="2024-06-03T15:01:27.672" v="116" actId="2711"/>
          <ac:spMkLst>
            <pc:docMk/>
            <pc:sldMk cId="3778298915" sldId="409"/>
            <ac:spMk id="2" creationId="{5AB05CB5-D949-1FEF-6788-B27A4690D851}"/>
          </ac:spMkLst>
        </pc:spChg>
        <pc:spChg chg="mod">
          <ac:chgData name="Susan Ebbels" userId="317a73a6-e40f-4a73-a36c-6dbc8450494f" providerId="ADAL" clId="{4CA69AE3-7A22-4B1B-98BB-0F9868AB4DB5}" dt="2024-06-03T15:02:28.924" v="164" actId="20577"/>
          <ac:spMkLst>
            <pc:docMk/>
            <pc:sldMk cId="3778298915" sldId="409"/>
            <ac:spMk id="5" creationId="{00000000-0000-0000-0000-000000000000}"/>
          </ac:spMkLst>
        </pc:spChg>
        <pc:spChg chg="mod">
          <ac:chgData name="Susan Ebbels" userId="317a73a6-e40f-4a73-a36c-6dbc8450494f" providerId="ADAL" clId="{4CA69AE3-7A22-4B1B-98BB-0F9868AB4DB5}" dt="2024-06-03T15:02:24.420" v="152" actId="20577"/>
          <ac:spMkLst>
            <pc:docMk/>
            <pc:sldMk cId="3778298915" sldId="409"/>
            <ac:spMk id="15" creationId="{AB1E6652-601A-4D33-8A54-2C4FE7ED1E01}"/>
          </ac:spMkLst>
        </pc:spChg>
        <pc:spChg chg="mod">
          <ac:chgData name="Susan Ebbels" userId="317a73a6-e40f-4a73-a36c-6dbc8450494f" providerId="ADAL" clId="{4CA69AE3-7A22-4B1B-98BB-0F9868AB4DB5}" dt="2024-06-03T15:02:21.749" v="148" actId="20577"/>
          <ac:spMkLst>
            <pc:docMk/>
            <pc:sldMk cId="3778298915" sldId="409"/>
            <ac:spMk id="16" creationId="{7B985A52-0894-4E7F-B881-31E353D760FB}"/>
          </ac:spMkLst>
        </pc:spChg>
        <pc:spChg chg="mod">
          <ac:chgData name="Susan Ebbels" userId="317a73a6-e40f-4a73-a36c-6dbc8450494f" providerId="ADAL" clId="{4CA69AE3-7A22-4B1B-98BB-0F9868AB4DB5}" dt="2024-06-03T15:02:17.197" v="139" actId="20577"/>
          <ac:spMkLst>
            <pc:docMk/>
            <pc:sldMk cId="3778298915" sldId="409"/>
            <ac:spMk id="18" creationId="{C7F6B63F-6888-410F-9990-390E80EA9C56}"/>
          </ac:spMkLst>
        </pc:spChg>
        <pc:spChg chg="mod">
          <ac:chgData name="Susan Ebbels" userId="317a73a6-e40f-4a73-a36c-6dbc8450494f" providerId="ADAL" clId="{4CA69AE3-7A22-4B1B-98BB-0F9868AB4DB5}" dt="2024-06-03T15:02:34.464" v="166" actId="1076"/>
          <ac:spMkLst>
            <pc:docMk/>
            <pc:sldMk cId="3778298915" sldId="409"/>
            <ac:spMk id="24" creationId="{088468F4-5F20-450E-A7B2-B9B788379378}"/>
          </ac:spMkLst>
        </pc:spChg>
        <pc:grpChg chg="mod">
          <ac:chgData name="Susan Ebbels" userId="317a73a6-e40f-4a73-a36c-6dbc8450494f" providerId="ADAL" clId="{4CA69AE3-7A22-4B1B-98BB-0F9868AB4DB5}" dt="2024-06-03T15:01:27.672" v="116" actId="2711"/>
          <ac:grpSpMkLst>
            <pc:docMk/>
            <pc:sldMk cId="3778298915" sldId="409"/>
            <ac:grpSpMk id="11" creationId="{37AB0BE8-F65E-40E4-A668-504BCA59143B}"/>
          </ac:grpSpMkLst>
        </pc:grpChg>
        <pc:grpChg chg="mod">
          <ac:chgData name="Susan Ebbels" userId="317a73a6-e40f-4a73-a36c-6dbc8450494f" providerId="ADAL" clId="{4CA69AE3-7A22-4B1B-98BB-0F9868AB4DB5}" dt="2024-06-03T15:01:27.672" v="116" actId="2711"/>
          <ac:grpSpMkLst>
            <pc:docMk/>
            <pc:sldMk cId="3778298915" sldId="409"/>
            <ac:grpSpMk id="14" creationId="{4D568529-307C-45F8-B73A-1306713E4C0C}"/>
          </ac:grpSpMkLst>
        </pc:grpChg>
        <pc:grpChg chg="mod">
          <ac:chgData name="Susan Ebbels" userId="317a73a6-e40f-4a73-a36c-6dbc8450494f" providerId="ADAL" clId="{4CA69AE3-7A22-4B1B-98BB-0F9868AB4DB5}" dt="2024-06-03T15:02:34.464" v="166" actId="1076"/>
          <ac:grpSpMkLst>
            <pc:docMk/>
            <pc:sldMk cId="3778298915" sldId="409"/>
            <ac:grpSpMk id="23" creationId="{77C49CD7-C202-4BAE-A629-C7421582672B}"/>
          </ac:grpSpMkLst>
        </pc:grpChg>
        <pc:grpChg chg="mod">
          <ac:chgData name="Susan Ebbels" userId="317a73a6-e40f-4a73-a36c-6dbc8450494f" providerId="ADAL" clId="{4CA69AE3-7A22-4B1B-98BB-0F9868AB4DB5}" dt="2024-06-03T15:01:27.672" v="116" actId="2711"/>
          <ac:grpSpMkLst>
            <pc:docMk/>
            <pc:sldMk cId="3778298915" sldId="409"/>
            <ac:grpSpMk id="26" creationId="{188692DA-3D13-48C8-8076-683F28797F02}"/>
          </ac:grpSpMkLst>
        </pc:grpChg>
        <pc:cxnChg chg="mod">
          <ac:chgData name="Susan Ebbels" userId="317a73a6-e40f-4a73-a36c-6dbc8450494f" providerId="ADAL" clId="{4CA69AE3-7A22-4B1B-98BB-0F9868AB4DB5}" dt="2024-06-03T15:02:34.464" v="166" actId="1076"/>
          <ac:cxnSpMkLst>
            <pc:docMk/>
            <pc:sldMk cId="3778298915" sldId="409"/>
            <ac:cxnSpMk id="25" creationId="{90276684-4F48-4F60-B7C3-75E46257061F}"/>
          </ac:cxnSpMkLst>
        </pc:cxnChg>
      </pc:sldChg>
      <pc:sldChg chg="addSp delSp modSp mod modClrScheme chgLayout">
        <pc:chgData name="Susan Ebbels" userId="317a73a6-e40f-4a73-a36c-6dbc8450494f" providerId="ADAL" clId="{4CA69AE3-7A22-4B1B-98BB-0F9868AB4DB5}" dt="2024-06-03T15:05:10.718" v="244" actId="1035"/>
        <pc:sldMkLst>
          <pc:docMk/>
          <pc:sldMk cId="512909587" sldId="410"/>
        </pc:sldMkLst>
        <pc:spChg chg="add mod">
          <ac:chgData name="Susan Ebbels" userId="317a73a6-e40f-4a73-a36c-6dbc8450494f" providerId="ADAL" clId="{4CA69AE3-7A22-4B1B-98BB-0F9868AB4DB5}" dt="2024-06-03T15:01:40.803" v="117" actId="2711"/>
          <ac:spMkLst>
            <pc:docMk/>
            <pc:sldMk cId="512909587" sldId="410"/>
            <ac:spMk id="2" creationId="{90616ABE-2A1B-CB96-139A-987874F429D8}"/>
          </ac:spMkLst>
        </pc:spChg>
        <pc:spChg chg="mod">
          <ac:chgData name="Susan Ebbels" userId="317a73a6-e40f-4a73-a36c-6dbc8450494f" providerId="ADAL" clId="{4CA69AE3-7A22-4B1B-98BB-0F9868AB4DB5}" dt="2024-06-03T15:05:00.717" v="233" actId="1076"/>
          <ac:spMkLst>
            <pc:docMk/>
            <pc:sldMk cId="512909587" sldId="410"/>
            <ac:spMk id="4" creationId="{D39C24C6-F5AD-7F3A-6212-0CBEDE23E4A9}"/>
          </ac:spMkLst>
        </pc:spChg>
        <pc:spChg chg="mod">
          <ac:chgData name="Susan Ebbels" userId="317a73a6-e40f-4a73-a36c-6dbc8450494f" providerId="ADAL" clId="{4CA69AE3-7A22-4B1B-98BB-0F9868AB4DB5}" dt="2024-06-03T15:04:41.002" v="227" actId="20577"/>
          <ac:spMkLst>
            <pc:docMk/>
            <pc:sldMk cId="512909587" sldId="410"/>
            <ac:spMk id="5" creationId="{00000000-0000-0000-0000-000000000000}"/>
          </ac:spMkLst>
        </pc:spChg>
        <pc:spChg chg="mod">
          <ac:chgData name="Susan Ebbels" userId="317a73a6-e40f-4a73-a36c-6dbc8450494f" providerId="ADAL" clId="{4CA69AE3-7A22-4B1B-98BB-0F9868AB4DB5}" dt="2024-06-03T15:05:10.718" v="244" actId="1035"/>
          <ac:spMkLst>
            <pc:docMk/>
            <pc:sldMk cId="512909587" sldId="410"/>
            <ac:spMk id="8" creationId="{4AFAD94C-2396-6519-9038-CE753A30988F}"/>
          </ac:spMkLst>
        </pc:spChg>
        <pc:spChg chg="mod">
          <ac:chgData name="Susan Ebbels" userId="317a73a6-e40f-4a73-a36c-6dbc8450494f" providerId="ADAL" clId="{4CA69AE3-7A22-4B1B-98BB-0F9868AB4DB5}" dt="2024-06-03T15:04:39.310" v="223" actId="20577"/>
          <ac:spMkLst>
            <pc:docMk/>
            <pc:sldMk cId="512909587" sldId="410"/>
            <ac:spMk id="15" creationId="{AB1E6652-601A-4D33-8A54-2C4FE7ED1E01}"/>
          </ac:spMkLst>
        </pc:spChg>
        <pc:spChg chg="mod">
          <ac:chgData name="Susan Ebbels" userId="317a73a6-e40f-4a73-a36c-6dbc8450494f" providerId="ADAL" clId="{4CA69AE3-7A22-4B1B-98BB-0F9868AB4DB5}" dt="2024-06-03T15:04:33.165" v="220" actId="20577"/>
          <ac:spMkLst>
            <pc:docMk/>
            <pc:sldMk cId="512909587" sldId="410"/>
            <ac:spMk id="16" creationId="{7B985A52-0894-4E7F-B881-31E353D760FB}"/>
          </ac:spMkLst>
        </pc:spChg>
        <pc:spChg chg="mod">
          <ac:chgData name="Susan Ebbels" userId="317a73a6-e40f-4a73-a36c-6dbc8450494f" providerId="ADAL" clId="{4CA69AE3-7A22-4B1B-98BB-0F9868AB4DB5}" dt="2024-06-03T15:04:18.338" v="211" actId="404"/>
          <ac:spMkLst>
            <pc:docMk/>
            <pc:sldMk cId="512909587" sldId="410"/>
            <ac:spMk id="18" creationId="{C7F6B63F-6888-410F-9990-390E80EA9C56}"/>
          </ac:spMkLst>
        </pc:spChg>
        <pc:spChg chg="mod">
          <ac:chgData name="Susan Ebbels" userId="317a73a6-e40f-4a73-a36c-6dbc8450494f" providerId="ADAL" clId="{4CA69AE3-7A22-4B1B-98BB-0F9868AB4DB5}" dt="2024-06-03T15:04:46.965" v="231" actId="1076"/>
          <ac:spMkLst>
            <pc:docMk/>
            <pc:sldMk cId="512909587" sldId="410"/>
            <ac:spMk id="19" creationId="{CA11313E-E65D-993E-9726-2D12ED54EF66}"/>
          </ac:spMkLst>
        </pc:spChg>
        <pc:spChg chg="mod">
          <ac:chgData name="Susan Ebbels" userId="317a73a6-e40f-4a73-a36c-6dbc8450494f" providerId="ADAL" clId="{4CA69AE3-7A22-4B1B-98BB-0F9868AB4DB5}" dt="2024-06-03T15:05:06.760" v="239" actId="1036"/>
          <ac:spMkLst>
            <pc:docMk/>
            <pc:sldMk cId="512909587" sldId="410"/>
            <ac:spMk id="24" creationId="{088468F4-5F20-450E-A7B2-B9B788379378}"/>
          </ac:spMkLst>
        </pc:spChg>
        <pc:grpChg chg="add mod">
          <ac:chgData name="Susan Ebbels" userId="317a73a6-e40f-4a73-a36c-6dbc8450494f" providerId="ADAL" clId="{4CA69AE3-7A22-4B1B-98BB-0F9868AB4DB5}" dt="2024-06-03T15:05:00.717" v="233" actId="1076"/>
          <ac:grpSpMkLst>
            <pc:docMk/>
            <pc:sldMk cId="512909587" sldId="410"/>
            <ac:grpSpMk id="3" creationId="{6C523621-3927-4C3B-CFDD-C01D3519CE69}"/>
          </ac:grpSpMkLst>
        </pc:grpChg>
        <pc:grpChg chg="add mod">
          <ac:chgData name="Susan Ebbels" userId="317a73a6-e40f-4a73-a36c-6dbc8450494f" providerId="ADAL" clId="{4CA69AE3-7A22-4B1B-98BB-0F9868AB4DB5}" dt="2024-06-03T15:05:10.718" v="244" actId="1035"/>
          <ac:grpSpMkLst>
            <pc:docMk/>
            <pc:sldMk cId="512909587" sldId="410"/>
            <ac:grpSpMk id="7" creationId="{D339F354-0706-A75E-4592-641036224E77}"/>
          </ac:grpSpMkLst>
        </pc:grpChg>
        <pc:grpChg chg="add mod">
          <ac:chgData name="Susan Ebbels" userId="317a73a6-e40f-4a73-a36c-6dbc8450494f" providerId="ADAL" clId="{4CA69AE3-7A22-4B1B-98BB-0F9868AB4DB5}" dt="2024-06-03T15:04:46.965" v="231" actId="1076"/>
          <ac:grpSpMkLst>
            <pc:docMk/>
            <pc:sldMk cId="512909587" sldId="410"/>
            <ac:grpSpMk id="10" creationId="{02B79062-D9AF-DDAA-44EC-E4E0AE3412F6}"/>
          </ac:grpSpMkLst>
        </pc:grpChg>
        <pc:grpChg chg="del mod">
          <ac:chgData name="Susan Ebbels" userId="317a73a6-e40f-4a73-a36c-6dbc8450494f" providerId="ADAL" clId="{4CA69AE3-7A22-4B1B-98BB-0F9868AB4DB5}" dt="2024-06-03T15:03:59.707" v="203" actId="478"/>
          <ac:grpSpMkLst>
            <pc:docMk/>
            <pc:sldMk cId="512909587" sldId="410"/>
            <ac:grpSpMk id="11" creationId="{37AB0BE8-F65E-40E4-A668-504BCA59143B}"/>
          </ac:grpSpMkLst>
        </pc:grpChg>
        <pc:grpChg chg="del mod">
          <ac:chgData name="Susan Ebbels" userId="317a73a6-e40f-4a73-a36c-6dbc8450494f" providerId="ADAL" clId="{4CA69AE3-7A22-4B1B-98BB-0F9868AB4DB5}" dt="2024-06-03T15:03:59.707" v="203" actId="478"/>
          <ac:grpSpMkLst>
            <pc:docMk/>
            <pc:sldMk cId="512909587" sldId="410"/>
            <ac:grpSpMk id="14" creationId="{4D568529-307C-45F8-B73A-1306713E4C0C}"/>
          </ac:grpSpMkLst>
        </pc:grpChg>
        <pc:grpChg chg="mod">
          <ac:chgData name="Susan Ebbels" userId="317a73a6-e40f-4a73-a36c-6dbc8450494f" providerId="ADAL" clId="{4CA69AE3-7A22-4B1B-98BB-0F9868AB4DB5}" dt="2024-06-03T15:05:06.760" v="239" actId="1036"/>
          <ac:grpSpMkLst>
            <pc:docMk/>
            <pc:sldMk cId="512909587" sldId="410"/>
            <ac:grpSpMk id="23" creationId="{77C49CD7-C202-4BAE-A629-C7421582672B}"/>
          </ac:grpSpMkLst>
        </pc:grpChg>
        <pc:grpChg chg="del mod">
          <ac:chgData name="Susan Ebbels" userId="317a73a6-e40f-4a73-a36c-6dbc8450494f" providerId="ADAL" clId="{4CA69AE3-7A22-4B1B-98BB-0F9868AB4DB5}" dt="2024-06-03T15:03:59.707" v="203" actId="478"/>
          <ac:grpSpMkLst>
            <pc:docMk/>
            <pc:sldMk cId="512909587" sldId="410"/>
            <ac:grpSpMk id="26" creationId="{188692DA-3D13-48C8-8076-683F28797F02}"/>
          </ac:grpSpMkLst>
        </pc:grpChg>
        <pc:cxnChg chg="mod">
          <ac:chgData name="Susan Ebbels" userId="317a73a6-e40f-4a73-a36c-6dbc8450494f" providerId="ADAL" clId="{4CA69AE3-7A22-4B1B-98BB-0F9868AB4DB5}" dt="2024-06-03T15:05:00.717" v="233" actId="1076"/>
          <ac:cxnSpMkLst>
            <pc:docMk/>
            <pc:sldMk cId="512909587" sldId="410"/>
            <ac:cxnSpMk id="6" creationId="{2CAA54C5-FC59-F3CB-3A25-FD0E2F62E65B}"/>
          </ac:cxnSpMkLst>
        </pc:cxnChg>
        <pc:cxnChg chg="mod">
          <ac:chgData name="Susan Ebbels" userId="317a73a6-e40f-4a73-a36c-6dbc8450494f" providerId="ADAL" clId="{4CA69AE3-7A22-4B1B-98BB-0F9868AB4DB5}" dt="2024-06-03T15:05:10.718" v="244" actId="1035"/>
          <ac:cxnSpMkLst>
            <pc:docMk/>
            <pc:sldMk cId="512909587" sldId="410"/>
            <ac:cxnSpMk id="9" creationId="{99DA7340-8D92-BAFA-78C6-CEF5B7F7F551}"/>
          </ac:cxnSpMkLst>
        </pc:cxnChg>
        <pc:cxnChg chg="mod">
          <ac:chgData name="Susan Ebbels" userId="317a73a6-e40f-4a73-a36c-6dbc8450494f" providerId="ADAL" clId="{4CA69AE3-7A22-4B1B-98BB-0F9868AB4DB5}" dt="2024-06-03T15:04:46.965" v="231" actId="1076"/>
          <ac:cxnSpMkLst>
            <pc:docMk/>
            <pc:sldMk cId="512909587" sldId="410"/>
            <ac:cxnSpMk id="21" creationId="{BCBC665F-7669-A7CE-E173-5FDDC5421501}"/>
          </ac:cxnSpMkLst>
        </pc:cxnChg>
        <pc:cxnChg chg="mod">
          <ac:chgData name="Susan Ebbels" userId="317a73a6-e40f-4a73-a36c-6dbc8450494f" providerId="ADAL" clId="{4CA69AE3-7A22-4B1B-98BB-0F9868AB4DB5}" dt="2024-06-03T15:05:06.760" v="239" actId="1036"/>
          <ac:cxnSpMkLst>
            <pc:docMk/>
            <pc:sldMk cId="512909587" sldId="410"/>
            <ac:cxnSpMk id="25" creationId="{90276684-4F48-4F60-B7C3-75E46257061F}"/>
          </ac:cxnSpMkLst>
        </pc:cxnChg>
      </pc:sldChg>
      <pc:sldMasterChg chg="del delSldLayout">
        <pc:chgData name="Susan Ebbels" userId="317a73a6-e40f-4a73-a36c-6dbc8450494f" providerId="ADAL" clId="{4CA69AE3-7A22-4B1B-98BB-0F9868AB4DB5}" dt="2024-06-03T14:58:05.754" v="8" actId="700"/>
        <pc:sldMasterMkLst>
          <pc:docMk/>
          <pc:sldMasterMk cId="71378458" sldId="2147483648"/>
        </pc:sldMasterMkLst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2392424590" sldId="2147483649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540711092" sldId="2147483650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2162038246" sldId="2147483651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790546453" sldId="2147483652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1797712286" sldId="2147483653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3158360210" sldId="2147483654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2008326092" sldId="2147483655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2106874537" sldId="2147483656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729289319" sldId="2147483657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379041504" sldId="2147483658"/>
          </pc:sldLayoutMkLst>
        </pc:sldLayoutChg>
        <pc:sldLayoutChg chg="del">
          <pc:chgData name="Susan Ebbels" userId="317a73a6-e40f-4a73-a36c-6dbc8450494f" providerId="ADAL" clId="{4CA69AE3-7A22-4B1B-98BB-0F9868AB4DB5}" dt="2024-06-03T14:58:05.754" v="8" actId="700"/>
          <pc:sldLayoutMkLst>
            <pc:docMk/>
            <pc:sldMasterMk cId="71378458" sldId="2147483648"/>
            <pc:sldLayoutMk cId="1235629947" sldId="2147483659"/>
          </pc:sldLayoutMkLst>
        </pc:sldLayoutChg>
      </pc:sldMasterChg>
    </pc:docChg>
  </pc:docChgLst>
  <pc:docChgLst>
    <pc:chgData name="Hilary Nicoll" userId="S::nicollh@moorhouseschool.co.uk::bffab9a2-2718-4b01-ad50-444296233a98" providerId="AD" clId="Web-{9E3F19B3-1D65-D36F-1270-B1A4D2DFE4F5}"/>
    <pc:docChg chg="modSld">
      <pc:chgData name="Hilary Nicoll" userId="S::nicollh@moorhouseschool.co.uk::bffab9a2-2718-4b01-ad50-444296233a98" providerId="AD" clId="Web-{9E3F19B3-1D65-D36F-1270-B1A4D2DFE4F5}" dt="2024-02-08T14:35:05.352" v="0" actId="1076"/>
      <pc:docMkLst>
        <pc:docMk/>
      </pc:docMkLst>
      <pc:sldChg chg="modSp">
        <pc:chgData name="Hilary Nicoll" userId="S::nicollh@moorhouseschool.co.uk::bffab9a2-2718-4b01-ad50-444296233a98" providerId="AD" clId="Web-{9E3F19B3-1D65-D36F-1270-B1A4D2DFE4F5}" dt="2024-02-08T14:35:05.352" v="0" actId="1076"/>
        <pc:sldMkLst>
          <pc:docMk/>
          <pc:sldMk cId="3778298915" sldId="409"/>
        </pc:sldMkLst>
        <pc:grpChg chg="mod">
          <ac:chgData name="Hilary Nicoll" userId="S::nicollh@moorhouseschool.co.uk::bffab9a2-2718-4b01-ad50-444296233a98" providerId="AD" clId="Web-{9E3F19B3-1D65-D36F-1270-B1A4D2DFE4F5}" dt="2024-02-08T14:35:05.352" v="0" actId="1076"/>
          <ac:grpSpMkLst>
            <pc:docMk/>
            <pc:sldMk cId="3778298915" sldId="409"/>
            <ac:grpSpMk id="14" creationId="{4D568529-307C-45F8-B73A-1306713E4C0C}"/>
          </ac:grpSpMkLst>
        </pc:grpChg>
      </pc:sldChg>
    </pc:docChg>
  </pc:docChgLst>
  <pc:docChgLst>
    <pc:chgData name="Hilary Nicoll" userId="bffab9a2-2718-4b01-ad50-444296233a98" providerId="ADAL" clId="{B4C67E98-9930-4AD8-B9A0-5384ED8B0283}"/>
    <pc:docChg chg="undo custSel addSld delSld modSld sldOrd">
      <pc:chgData name="Hilary Nicoll" userId="bffab9a2-2718-4b01-ad50-444296233a98" providerId="ADAL" clId="{B4C67E98-9930-4AD8-B9A0-5384ED8B0283}" dt="2021-02-09T12:00:27.048" v="509" actId="313"/>
      <pc:docMkLst>
        <pc:docMk/>
      </pc:docMkLst>
      <pc:sldChg chg="del">
        <pc:chgData name="Hilary Nicoll" userId="bffab9a2-2718-4b01-ad50-444296233a98" providerId="ADAL" clId="{B4C67E98-9930-4AD8-B9A0-5384ED8B0283}" dt="2021-02-09T12:00:19.892" v="505" actId="2696"/>
        <pc:sldMkLst>
          <pc:docMk/>
          <pc:sldMk cId="1187137680" sldId="256"/>
        </pc:sldMkLst>
      </pc:sldChg>
      <pc:sldChg chg="del">
        <pc:chgData name="Hilary Nicoll" userId="bffab9a2-2718-4b01-ad50-444296233a98" providerId="ADAL" clId="{B4C67E98-9930-4AD8-B9A0-5384ED8B0283}" dt="2021-02-09T11:56:19.376" v="159" actId="2696"/>
        <pc:sldMkLst>
          <pc:docMk/>
          <pc:sldMk cId="3170875531" sldId="406"/>
        </pc:sldMkLst>
      </pc:sldChg>
      <pc:sldChg chg="del">
        <pc:chgData name="Hilary Nicoll" userId="bffab9a2-2718-4b01-ad50-444296233a98" providerId="ADAL" clId="{B4C67E98-9930-4AD8-B9A0-5384ED8B0283}" dt="2021-02-09T11:56:22.017" v="160" actId="2696"/>
        <pc:sldMkLst>
          <pc:docMk/>
          <pc:sldMk cId="3677269362" sldId="407"/>
        </pc:sldMkLst>
      </pc:sldChg>
      <pc:sldChg chg="addSp delSp modSp ord">
        <pc:chgData name="Hilary Nicoll" userId="bffab9a2-2718-4b01-ad50-444296233a98" providerId="ADAL" clId="{B4C67E98-9930-4AD8-B9A0-5384ED8B0283}" dt="2021-02-09T12:00:27.048" v="509" actId="313"/>
        <pc:sldMkLst>
          <pc:docMk/>
          <pc:sldMk cId="3959481540" sldId="408"/>
        </pc:sldMkLst>
        <pc:spChg chg="mod">
          <ac:chgData name="Hilary Nicoll" userId="bffab9a2-2718-4b01-ad50-444296233a98" providerId="ADAL" clId="{B4C67E98-9930-4AD8-B9A0-5384ED8B0283}" dt="2021-02-09T12:00:27.048" v="509" actId="313"/>
          <ac:spMkLst>
            <pc:docMk/>
            <pc:sldMk cId="3959481540" sldId="408"/>
            <ac:spMk id="2" creationId="{00000000-0000-0000-0000-000000000000}"/>
          </ac:spMkLst>
        </pc:spChg>
        <pc:spChg chg="del">
          <ac:chgData name="Hilary Nicoll" userId="bffab9a2-2718-4b01-ad50-444296233a98" providerId="ADAL" clId="{B4C67E98-9930-4AD8-B9A0-5384ED8B0283}" dt="2021-02-09T11:54:42.185" v="3" actId="478"/>
          <ac:spMkLst>
            <pc:docMk/>
            <pc:sldMk cId="3959481540" sldId="408"/>
            <ac:spMk id="8" creationId="{00000000-0000-0000-0000-000000000000}"/>
          </ac:spMkLst>
        </pc:spChg>
        <pc:spChg chg="mod">
          <ac:chgData name="Hilary Nicoll" userId="bffab9a2-2718-4b01-ad50-444296233a98" providerId="ADAL" clId="{B4C67E98-9930-4AD8-B9A0-5384ED8B0283}" dt="2021-02-09T11:55:20.534" v="20" actId="20577"/>
          <ac:spMkLst>
            <pc:docMk/>
            <pc:sldMk cId="3959481540" sldId="408"/>
            <ac:spMk id="15" creationId="{AB1E6652-601A-4D33-8A54-2C4FE7ED1E01}"/>
          </ac:spMkLst>
        </pc:spChg>
        <pc:spChg chg="del">
          <ac:chgData name="Hilary Nicoll" userId="bffab9a2-2718-4b01-ad50-444296233a98" providerId="ADAL" clId="{B4C67E98-9930-4AD8-B9A0-5384ED8B0283}" dt="2021-02-09T11:54:40.828" v="2" actId="478"/>
          <ac:spMkLst>
            <pc:docMk/>
            <pc:sldMk cId="3959481540" sldId="408"/>
            <ac:spMk id="19" creationId="{2B4737F7-DC0F-4998-8055-0FE1F999DFFA}"/>
          </ac:spMkLst>
        </pc:spChg>
        <pc:spChg chg="del">
          <ac:chgData name="Hilary Nicoll" userId="bffab9a2-2718-4b01-ad50-444296233a98" providerId="ADAL" clId="{B4C67E98-9930-4AD8-B9A0-5384ED8B0283}" dt="2021-02-09T11:54:40.828" v="2" actId="478"/>
          <ac:spMkLst>
            <pc:docMk/>
            <pc:sldMk cId="3959481540" sldId="408"/>
            <ac:spMk id="21" creationId="{0B8E7FFB-E199-41D2-8882-E945B14F29FE}"/>
          </ac:spMkLst>
        </pc:spChg>
        <pc:spChg chg="del">
          <ac:chgData name="Hilary Nicoll" userId="bffab9a2-2718-4b01-ad50-444296233a98" providerId="ADAL" clId="{B4C67E98-9930-4AD8-B9A0-5384ED8B0283}" dt="2021-02-09T11:54:40.828" v="2" actId="478"/>
          <ac:spMkLst>
            <pc:docMk/>
            <pc:sldMk cId="3959481540" sldId="408"/>
            <ac:spMk id="22" creationId="{901FB9E7-DBEF-4849-83F6-25D52C79CA3E}"/>
          </ac:spMkLst>
        </pc:spChg>
        <pc:spChg chg="mod">
          <ac:chgData name="Hilary Nicoll" userId="bffab9a2-2718-4b01-ad50-444296233a98" providerId="ADAL" clId="{B4C67E98-9930-4AD8-B9A0-5384ED8B0283}" dt="2021-02-09T11:55:06.883" v="14" actId="14100"/>
          <ac:spMkLst>
            <pc:docMk/>
            <pc:sldMk cId="3959481540" sldId="408"/>
            <ac:spMk id="24" creationId="{088468F4-5F20-450E-A7B2-B9B788379378}"/>
          </ac:spMkLst>
        </pc:spChg>
        <pc:grpChg chg="add mod">
          <ac:chgData name="Hilary Nicoll" userId="bffab9a2-2718-4b01-ad50-444296233a98" providerId="ADAL" clId="{B4C67E98-9930-4AD8-B9A0-5384ED8B0283}" dt="2021-02-09T11:55:18.080" v="17" actId="14100"/>
          <ac:grpSpMkLst>
            <pc:docMk/>
            <pc:sldMk cId="3959481540" sldId="408"/>
            <ac:grpSpMk id="11" creationId="{37AB0BE8-F65E-40E4-A668-504BCA59143B}"/>
          </ac:grpSpMkLst>
        </pc:grpChg>
        <pc:grpChg chg="add mod">
          <ac:chgData name="Hilary Nicoll" userId="bffab9a2-2718-4b01-ad50-444296233a98" providerId="ADAL" clId="{B4C67E98-9930-4AD8-B9A0-5384ED8B0283}" dt="2021-02-09T11:55:26.265" v="21" actId="1076"/>
          <ac:grpSpMkLst>
            <pc:docMk/>
            <pc:sldMk cId="3959481540" sldId="408"/>
            <ac:grpSpMk id="14" creationId="{4D568529-307C-45F8-B73A-1306713E4C0C}"/>
          </ac:grpSpMkLst>
        </pc:grpChg>
        <pc:grpChg chg="add mod">
          <ac:chgData name="Hilary Nicoll" userId="bffab9a2-2718-4b01-ad50-444296233a98" providerId="ADAL" clId="{B4C67E98-9930-4AD8-B9A0-5384ED8B0283}" dt="2021-02-09T11:55:12.582" v="15" actId="14100"/>
          <ac:grpSpMkLst>
            <pc:docMk/>
            <pc:sldMk cId="3959481540" sldId="408"/>
            <ac:grpSpMk id="23" creationId="{77C49CD7-C202-4BAE-A629-C7421582672B}"/>
          </ac:grpSpMkLst>
        </pc:grpChg>
        <pc:grpChg chg="add mod">
          <ac:chgData name="Hilary Nicoll" userId="bffab9a2-2718-4b01-ad50-444296233a98" providerId="ADAL" clId="{B4C67E98-9930-4AD8-B9A0-5384ED8B0283}" dt="2021-02-09T11:54:59.996" v="12" actId="14100"/>
          <ac:grpSpMkLst>
            <pc:docMk/>
            <pc:sldMk cId="3959481540" sldId="408"/>
            <ac:grpSpMk id="26" creationId="{188692DA-3D13-48C8-8076-683F28797F02}"/>
          </ac:grpSpMkLst>
        </pc:grpChg>
      </pc:sldChg>
      <pc:sldChg chg="delSp modSp add">
        <pc:chgData name="Hilary Nicoll" userId="bffab9a2-2718-4b01-ad50-444296233a98" providerId="ADAL" clId="{B4C67E98-9930-4AD8-B9A0-5384ED8B0283}" dt="2021-02-09T11:57:44.469" v="290" actId="478"/>
        <pc:sldMkLst>
          <pc:docMk/>
          <pc:sldMk cId="3778298915" sldId="409"/>
        </pc:sldMkLst>
        <pc:spChg chg="del">
          <ac:chgData name="Hilary Nicoll" userId="bffab9a2-2718-4b01-ad50-444296233a98" providerId="ADAL" clId="{B4C67E98-9930-4AD8-B9A0-5384ED8B0283}" dt="2021-02-09T11:57:44.469" v="290" actId="478"/>
          <ac:spMkLst>
            <pc:docMk/>
            <pc:sldMk cId="3778298915" sldId="409"/>
            <ac:spMk id="2" creationId="{00000000-0000-0000-0000-000000000000}"/>
          </ac:spMkLst>
        </pc:spChg>
        <pc:spChg chg="mod">
          <ac:chgData name="Hilary Nicoll" userId="bffab9a2-2718-4b01-ad50-444296233a98" providerId="ADAL" clId="{B4C67E98-9930-4AD8-B9A0-5384ED8B0283}" dt="2021-02-09T11:56:43.120" v="187" actId="20577"/>
          <ac:spMkLst>
            <pc:docMk/>
            <pc:sldMk cId="3778298915" sldId="409"/>
            <ac:spMk id="5" creationId="{00000000-0000-0000-0000-000000000000}"/>
          </ac:spMkLst>
        </pc:spChg>
        <pc:spChg chg="mod">
          <ac:chgData name="Hilary Nicoll" userId="bffab9a2-2718-4b01-ad50-444296233a98" providerId="ADAL" clId="{B4C67E98-9930-4AD8-B9A0-5384ED8B0283}" dt="2021-02-09T11:56:56.859" v="208" actId="20577"/>
          <ac:spMkLst>
            <pc:docMk/>
            <pc:sldMk cId="3778298915" sldId="409"/>
            <ac:spMk id="15" creationId="{AB1E6652-601A-4D33-8A54-2C4FE7ED1E01}"/>
          </ac:spMkLst>
        </pc:spChg>
        <pc:spChg chg="mod">
          <ac:chgData name="Hilary Nicoll" userId="bffab9a2-2718-4b01-ad50-444296233a98" providerId="ADAL" clId="{B4C67E98-9930-4AD8-B9A0-5384ED8B0283}" dt="2021-02-09T11:57:11.163" v="247" actId="20577"/>
          <ac:spMkLst>
            <pc:docMk/>
            <pc:sldMk cId="3778298915" sldId="409"/>
            <ac:spMk id="16" creationId="{7B985A52-0894-4E7F-B881-31E353D760FB}"/>
          </ac:spMkLst>
        </pc:spChg>
        <pc:spChg chg="mod">
          <ac:chgData name="Hilary Nicoll" userId="bffab9a2-2718-4b01-ad50-444296233a98" providerId="ADAL" clId="{B4C67E98-9930-4AD8-B9A0-5384ED8B0283}" dt="2021-02-09T11:57:33.137" v="288" actId="20577"/>
          <ac:spMkLst>
            <pc:docMk/>
            <pc:sldMk cId="3778298915" sldId="409"/>
            <ac:spMk id="18" creationId="{C7F6B63F-6888-410F-9990-390E80EA9C56}"/>
          </ac:spMkLst>
        </pc:spChg>
        <pc:grpChg chg="mod">
          <ac:chgData name="Hilary Nicoll" userId="bffab9a2-2718-4b01-ad50-444296233a98" providerId="ADAL" clId="{B4C67E98-9930-4AD8-B9A0-5384ED8B0283}" dt="2021-02-09T11:57:39.739" v="289" actId="1076"/>
          <ac:grpSpMkLst>
            <pc:docMk/>
            <pc:sldMk cId="3778298915" sldId="409"/>
            <ac:grpSpMk id="26" creationId="{188692DA-3D13-48C8-8076-683F28797F02}"/>
          </ac:grpSpMkLst>
        </pc:grpChg>
      </pc:sldChg>
      <pc:sldChg chg="modSp add">
        <pc:chgData name="Hilary Nicoll" userId="bffab9a2-2718-4b01-ad50-444296233a98" providerId="ADAL" clId="{B4C67E98-9930-4AD8-B9A0-5384ED8B0283}" dt="2021-02-09T12:00:14.446" v="504" actId="20577"/>
        <pc:sldMkLst>
          <pc:docMk/>
          <pc:sldMk cId="512909587" sldId="410"/>
        </pc:sldMkLst>
        <pc:spChg chg="mod">
          <ac:chgData name="Hilary Nicoll" userId="bffab9a2-2718-4b01-ad50-444296233a98" providerId="ADAL" clId="{B4C67E98-9930-4AD8-B9A0-5384ED8B0283}" dt="2021-02-09T11:58:18.223" v="339" actId="1076"/>
          <ac:spMkLst>
            <pc:docMk/>
            <pc:sldMk cId="512909587" sldId="410"/>
            <ac:spMk id="5" creationId="{00000000-0000-0000-0000-000000000000}"/>
          </ac:spMkLst>
        </pc:spChg>
        <pc:spChg chg="mod">
          <ac:chgData name="Hilary Nicoll" userId="bffab9a2-2718-4b01-ad50-444296233a98" providerId="ADAL" clId="{B4C67E98-9930-4AD8-B9A0-5384ED8B0283}" dt="2021-02-09T11:58:49.690" v="380" actId="20577"/>
          <ac:spMkLst>
            <pc:docMk/>
            <pc:sldMk cId="512909587" sldId="410"/>
            <ac:spMk id="15" creationId="{AB1E6652-601A-4D33-8A54-2C4FE7ED1E01}"/>
          </ac:spMkLst>
        </pc:spChg>
        <pc:spChg chg="mod">
          <ac:chgData name="Hilary Nicoll" userId="bffab9a2-2718-4b01-ad50-444296233a98" providerId="ADAL" clId="{B4C67E98-9930-4AD8-B9A0-5384ED8B0283}" dt="2021-02-09T11:59:43.285" v="448" actId="20577"/>
          <ac:spMkLst>
            <pc:docMk/>
            <pc:sldMk cId="512909587" sldId="410"/>
            <ac:spMk id="16" creationId="{7B985A52-0894-4E7F-B881-31E353D760FB}"/>
          </ac:spMkLst>
        </pc:spChg>
        <pc:spChg chg="mod">
          <ac:chgData name="Hilary Nicoll" userId="bffab9a2-2718-4b01-ad50-444296233a98" providerId="ADAL" clId="{B4C67E98-9930-4AD8-B9A0-5384ED8B0283}" dt="2021-02-09T12:00:14.446" v="504" actId="20577"/>
          <ac:spMkLst>
            <pc:docMk/>
            <pc:sldMk cId="512909587" sldId="410"/>
            <ac:spMk id="18" creationId="{C7F6B63F-6888-410F-9990-390E80EA9C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9126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5855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81431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1846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32583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20754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2353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31886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Q6 </a:t>
            </a:r>
            <a:r>
              <a:rPr lang="en-GB" i="1" dirty="0"/>
              <a:t>Where </a:t>
            </a:r>
            <a:r>
              <a:rPr lang="en-GB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08585" y="163297"/>
            <a:ext cx="1197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semicircle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tells us the place.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67893" y="987104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cats    are      in the barn.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67893" y="2455326"/>
            <a:ext cx="872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car      is        at the garage.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67893" y="3857610"/>
            <a:ext cx="8841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Betty          is        at work.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3" y="5043872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    are     under ground.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7AB0BE8-F65E-40E4-A668-504BCA59143B}"/>
              </a:ext>
            </a:extLst>
          </p:cNvPr>
          <p:cNvGrpSpPr/>
          <p:nvPr/>
        </p:nvGrpSpPr>
        <p:grpSpPr>
          <a:xfrm>
            <a:off x="7909694" y="4776767"/>
            <a:ext cx="4195734" cy="966254"/>
            <a:chOff x="6423" y="6154"/>
            <a:chExt cx="2884" cy="1318"/>
          </a:xfrm>
        </p:grpSpPr>
        <p:sp>
          <p:nvSpPr>
            <p:cNvPr id="12" name="Arc 21">
              <a:extLst>
                <a:ext uri="{FF2B5EF4-FFF2-40B4-BE49-F238E27FC236}">
                  <a16:creationId xmlns:a16="http://schemas.microsoft.com/office/drawing/2014/main" id="{8AD486FF-6311-48F6-BCF5-961060A8DDD2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81C649-5BB6-40A0-A10F-3FAAB6B5DEA1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1D8B050-746B-AD69-6A30-FDB52FE5BD6C}"/>
              </a:ext>
            </a:extLst>
          </p:cNvPr>
          <p:cNvGrpSpPr/>
          <p:nvPr/>
        </p:nvGrpSpPr>
        <p:grpSpPr>
          <a:xfrm>
            <a:off x="7909694" y="3490784"/>
            <a:ext cx="4195734" cy="966254"/>
            <a:chOff x="6423" y="6154"/>
            <a:chExt cx="2884" cy="1318"/>
          </a:xfrm>
        </p:grpSpPr>
        <p:sp>
          <p:nvSpPr>
            <p:cNvPr id="4" name="Arc 21">
              <a:extLst>
                <a:ext uri="{FF2B5EF4-FFF2-40B4-BE49-F238E27FC236}">
                  <a16:creationId xmlns:a16="http://schemas.microsoft.com/office/drawing/2014/main" id="{D763F1E5-A82E-9196-CEC1-206A8E0B4906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FE95B2A-C29B-E9E7-7C97-7C076EE5B4F1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C3FE31-EAB1-F92C-7568-36D379FD80E1}"/>
              </a:ext>
            </a:extLst>
          </p:cNvPr>
          <p:cNvGrpSpPr/>
          <p:nvPr/>
        </p:nvGrpSpPr>
        <p:grpSpPr>
          <a:xfrm>
            <a:off x="7909694" y="2247321"/>
            <a:ext cx="4195734" cy="966254"/>
            <a:chOff x="6423" y="6154"/>
            <a:chExt cx="2884" cy="1318"/>
          </a:xfrm>
        </p:grpSpPr>
        <p:sp>
          <p:nvSpPr>
            <p:cNvPr id="8" name="Arc 21">
              <a:extLst>
                <a:ext uri="{FF2B5EF4-FFF2-40B4-BE49-F238E27FC236}">
                  <a16:creationId xmlns:a16="http://schemas.microsoft.com/office/drawing/2014/main" id="{96F45D7D-8BED-782E-4B19-20485379A22A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D45EA65-BDD0-5939-F08F-887AFF73B3D7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D612DF-FA22-D6EE-DBA3-81E8738240A6}"/>
              </a:ext>
            </a:extLst>
          </p:cNvPr>
          <p:cNvGrpSpPr/>
          <p:nvPr/>
        </p:nvGrpSpPr>
        <p:grpSpPr>
          <a:xfrm>
            <a:off x="7909694" y="799734"/>
            <a:ext cx="4195734" cy="966254"/>
            <a:chOff x="6423" y="6154"/>
            <a:chExt cx="2884" cy="1318"/>
          </a:xfrm>
        </p:grpSpPr>
        <p:sp>
          <p:nvSpPr>
            <p:cNvPr id="19" name="Arc 21">
              <a:extLst>
                <a:ext uri="{FF2B5EF4-FFF2-40B4-BE49-F238E27FC236}">
                  <a16:creationId xmlns:a16="http://schemas.microsoft.com/office/drawing/2014/main" id="{B68E15C2-6E48-04D8-B996-B5904DB432DB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D699714-588C-D2A2-017A-62263A6F06C6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948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216972" y="987104"/>
            <a:ext cx="9157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Dad          is           in the bath.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216972" y="2455326"/>
            <a:ext cx="9519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dog   is          at the vet.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216972" y="3857610"/>
            <a:ext cx="9731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Billy          is          up the tree.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216972" y="5325832"/>
            <a:ext cx="9580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  are       at home        now.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7AB0BE8-F65E-40E4-A668-504BCA59143B}"/>
              </a:ext>
            </a:extLst>
          </p:cNvPr>
          <p:cNvGrpSpPr/>
          <p:nvPr/>
        </p:nvGrpSpPr>
        <p:grpSpPr>
          <a:xfrm>
            <a:off x="8858157" y="922582"/>
            <a:ext cx="2887537" cy="836930"/>
            <a:chOff x="6423" y="6154"/>
            <a:chExt cx="2884" cy="1318"/>
          </a:xfrm>
        </p:grpSpPr>
        <p:sp>
          <p:nvSpPr>
            <p:cNvPr id="12" name="Arc 21">
              <a:extLst>
                <a:ext uri="{FF2B5EF4-FFF2-40B4-BE49-F238E27FC236}">
                  <a16:creationId xmlns:a16="http://schemas.microsoft.com/office/drawing/2014/main" id="{8AD486FF-6311-48F6-BCF5-961060A8DDD2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81C649-5BB6-40A0-A10F-3FAAB6B5DEA1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568529-307C-45F8-B73A-1306713E4C0C}"/>
              </a:ext>
            </a:extLst>
          </p:cNvPr>
          <p:cNvGrpSpPr/>
          <p:nvPr/>
        </p:nvGrpSpPr>
        <p:grpSpPr>
          <a:xfrm>
            <a:off x="8990924" y="2210823"/>
            <a:ext cx="2709706" cy="836930"/>
            <a:chOff x="6423" y="6154"/>
            <a:chExt cx="2884" cy="1318"/>
          </a:xfrm>
        </p:grpSpPr>
        <p:sp>
          <p:nvSpPr>
            <p:cNvPr id="17" name="Arc 21">
              <a:extLst>
                <a:ext uri="{FF2B5EF4-FFF2-40B4-BE49-F238E27FC236}">
                  <a16:creationId xmlns:a16="http://schemas.microsoft.com/office/drawing/2014/main" id="{C99F6774-F151-4693-9B63-924CAF04740E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560EF4A-7029-43CE-A1B3-BD5188ED57CE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7C49CD7-C202-4BAE-A629-C7421582672B}"/>
              </a:ext>
            </a:extLst>
          </p:cNvPr>
          <p:cNvGrpSpPr/>
          <p:nvPr/>
        </p:nvGrpSpPr>
        <p:grpSpPr>
          <a:xfrm>
            <a:off x="8858157" y="3728566"/>
            <a:ext cx="2974039" cy="836930"/>
            <a:chOff x="6423" y="6154"/>
            <a:chExt cx="2885" cy="1318"/>
          </a:xfrm>
        </p:grpSpPr>
        <p:sp>
          <p:nvSpPr>
            <p:cNvPr id="24" name="Arc 21">
              <a:extLst>
                <a:ext uri="{FF2B5EF4-FFF2-40B4-BE49-F238E27FC236}">
                  <a16:creationId xmlns:a16="http://schemas.microsoft.com/office/drawing/2014/main" id="{088468F4-5F20-450E-A7B2-B9B788379378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0276684-4F48-4F60-B7C3-75E46257061F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88692DA-3D13-48C8-8076-683F28797F02}"/>
              </a:ext>
            </a:extLst>
          </p:cNvPr>
          <p:cNvGrpSpPr/>
          <p:nvPr/>
        </p:nvGrpSpPr>
        <p:grpSpPr>
          <a:xfrm>
            <a:off x="8798722" y="5101479"/>
            <a:ext cx="3007408" cy="836930"/>
            <a:chOff x="6423" y="6154"/>
            <a:chExt cx="2884" cy="1318"/>
          </a:xfrm>
        </p:grpSpPr>
        <p:sp>
          <p:nvSpPr>
            <p:cNvPr id="27" name="Arc 21">
              <a:extLst>
                <a:ext uri="{FF2B5EF4-FFF2-40B4-BE49-F238E27FC236}">
                  <a16:creationId xmlns:a16="http://schemas.microsoft.com/office/drawing/2014/main" id="{DC13CE79-B24B-4B54-8E7D-0CC0601C313B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6240175-C638-486F-B806-3E23721A3E10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 Box 1">
            <a:extLst>
              <a:ext uri="{FF2B5EF4-FFF2-40B4-BE49-F238E27FC236}">
                <a16:creationId xmlns:a16="http://schemas.microsoft.com/office/drawing/2014/main" id="{5AB05CB5-D949-1FEF-6788-B27A4690D851}"/>
              </a:ext>
            </a:extLst>
          </p:cNvPr>
          <p:cNvSpPr txBox="1"/>
          <p:nvPr/>
        </p:nvSpPr>
        <p:spPr>
          <a:xfrm>
            <a:off x="108585" y="163297"/>
            <a:ext cx="1197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semicircle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tells us the place.</a:t>
            </a:r>
          </a:p>
        </p:txBody>
      </p:sp>
    </p:spTree>
    <p:extLst>
      <p:ext uri="{BB962C8B-B14F-4D97-AF65-F5344CB8AC3E}">
        <p14:creationId xmlns:p14="http://schemas.microsoft.com/office/powerpoint/2010/main" val="377829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15374" y="970767"/>
            <a:ext cx="929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     is      asleep    in the chair.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115374" y="2471205"/>
            <a:ext cx="965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Sarah    is   staying      at the hotel.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115374" y="3857610"/>
            <a:ext cx="9873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Zak      was   hiding     in a cupboard.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115374" y="5325832"/>
            <a:ext cx="9720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They    are     in London        today.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7C49CD7-C202-4BAE-A629-C7421582672B}"/>
              </a:ext>
            </a:extLst>
          </p:cNvPr>
          <p:cNvGrpSpPr/>
          <p:nvPr/>
        </p:nvGrpSpPr>
        <p:grpSpPr>
          <a:xfrm>
            <a:off x="8099999" y="3516084"/>
            <a:ext cx="3778383" cy="1087934"/>
            <a:chOff x="6423" y="6154"/>
            <a:chExt cx="2885" cy="1318"/>
          </a:xfrm>
        </p:grpSpPr>
        <p:sp>
          <p:nvSpPr>
            <p:cNvPr id="24" name="Arc 21">
              <a:extLst>
                <a:ext uri="{FF2B5EF4-FFF2-40B4-BE49-F238E27FC236}">
                  <a16:creationId xmlns:a16="http://schemas.microsoft.com/office/drawing/2014/main" id="{088468F4-5F20-450E-A7B2-B9B788379378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0276684-4F48-4F60-B7C3-75E46257061F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 Box 1">
            <a:extLst>
              <a:ext uri="{FF2B5EF4-FFF2-40B4-BE49-F238E27FC236}">
                <a16:creationId xmlns:a16="http://schemas.microsoft.com/office/drawing/2014/main" id="{90616ABE-2A1B-CB96-139A-987874F429D8}"/>
              </a:ext>
            </a:extLst>
          </p:cNvPr>
          <p:cNvSpPr txBox="1"/>
          <p:nvPr/>
        </p:nvSpPr>
        <p:spPr>
          <a:xfrm>
            <a:off x="108585" y="163297"/>
            <a:ext cx="1197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semicircle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tells us the place.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C523621-3927-4C3B-CFDD-C01D3519CE69}"/>
              </a:ext>
            </a:extLst>
          </p:cNvPr>
          <p:cNvGrpSpPr/>
          <p:nvPr/>
        </p:nvGrpSpPr>
        <p:grpSpPr>
          <a:xfrm>
            <a:off x="8060709" y="4997557"/>
            <a:ext cx="3778383" cy="1087934"/>
            <a:chOff x="6423" y="6154"/>
            <a:chExt cx="2885" cy="1318"/>
          </a:xfrm>
        </p:grpSpPr>
        <p:sp>
          <p:nvSpPr>
            <p:cNvPr id="4" name="Arc 21">
              <a:extLst>
                <a:ext uri="{FF2B5EF4-FFF2-40B4-BE49-F238E27FC236}">
                  <a16:creationId xmlns:a16="http://schemas.microsoft.com/office/drawing/2014/main" id="{D39C24C6-F5AD-7F3A-6212-0CBEDE23E4A9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AA54C5-FC59-F3CB-3A25-FD0E2F62E65B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339F354-0706-A75E-4592-641036224E77}"/>
              </a:ext>
            </a:extLst>
          </p:cNvPr>
          <p:cNvGrpSpPr/>
          <p:nvPr/>
        </p:nvGrpSpPr>
        <p:grpSpPr>
          <a:xfrm>
            <a:off x="8099999" y="2120887"/>
            <a:ext cx="3778383" cy="1087934"/>
            <a:chOff x="6423" y="6154"/>
            <a:chExt cx="2885" cy="1318"/>
          </a:xfrm>
        </p:grpSpPr>
        <p:sp>
          <p:nvSpPr>
            <p:cNvPr id="8" name="Arc 21">
              <a:extLst>
                <a:ext uri="{FF2B5EF4-FFF2-40B4-BE49-F238E27FC236}">
                  <a16:creationId xmlns:a16="http://schemas.microsoft.com/office/drawing/2014/main" id="{4AFAD94C-2396-6519-9038-CE753A30988F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DA7340-8D92-BAFA-78C6-CEF5B7F7F551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B79062-D9AF-DDAA-44EC-E4E0AE3412F6}"/>
              </a:ext>
            </a:extLst>
          </p:cNvPr>
          <p:cNvGrpSpPr/>
          <p:nvPr/>
        </p:nvGrpSpPr>
        <p:grpSpPr>
          <a:xfrm>
            <a:off x="8099999" y="664393"/>
            <a:ext cx="3778383" cy="1087934"/>
            <a:chOff x="6423" y="6154"/>
            <a:chExt cx="2885" cy="1318"/>
          </a:xfrm>
        </p:grpSpPr>
        <p:sp>
          <p:nvSpPr>
            <p:cNvPr id="19" name="Arc 21">
              <a:extLst>
                <a:ext uri="{FF2B5EF4-FFF2-40B4-BE49-F238E27FC236}">
                  <a16:creationId xmlns:a16="http://schemas.microsoft.com/office/drawing/2014/main" id="{CA11313E-E65D-993E-9726-2D12ED54EF66}"/>
                </a:ext>
              </a:extLst>
            </p:cNvPr>
            <p:cNvSpPr/>
            <p:nvPr/>
          </p:nvSpPr>
          <p:spPr bwMode="auto">
            <a:xfrm rot="10800000" flipH="1" flipV="1">
              <a:off x="6426" y="6154"/>
              <a:ext cx="2852" cy="1318"/>
            </a:xfrm>
            <a:custGeom>
              <a:avLst/>
              <a:gdLst>
                <a:gd name="T0" fmla="*/ 0 w 43200"/>
                <a:gd name="T1" fmla="*/ 0 h 21858"/>
                <a:gd name="T2" fmla="*/ 0 w 43200"/>
                <a:gd name="T3" fmla="*/ 0 h 21858"/>
                <a:gd name="T4" fmla="*/ 0 w 43200"/>
                <a:gd name="T5" fmla="*/ 0 h 218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58" fill="none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58" stroke="0" extrusionOk="0">
                  <a:moveTo>
                    <a:pt x="1" y="21858"/>
                  </a:moveTo>
                  <a:cubicBezTo>
                    <a:pt x="0" y="21772"/>
                    <a:pt x="0" y="2168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 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CBC665F-7669-A7CE-E173-5FDDC5421501}"/>
                </a:ext>
              </a:extLst>
            </p:cNvPr>
            <p:cNvCxnSpPr/>
            <p:nvPr/>
          </p:nvCxnSpPr>
          <p:spPr>
            <a:xfrm flipV="1">
              <a:off x="6423" y="7411"/>
              <a:ext cx="2885" cy="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2909587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183EC1-5605-4D6B-9471-320333C6BA1A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91336299-4279-41d7-98ef-5053e5f60805"/>
    <ds:schemaRef ds:uri="http://purl.org/dc/terms/"/>
    <ds:schemaRef ds:uri="http://schemas.microsoft.com/office/2006/metadata/properties"/>
    <ds:schemaRef ds:uri="http://schemas.openxmlformats.org/package/2006/metadata/core-properties"/>
    <ds:schemaRef ds:uri="05d66f74-6919-4946-9e28-b7479ef1d44c"/>
    <ds:schemaRef ds:uri="http://schemas.microsoft.com/office/infopath/2007/PartnerControls"/>
    <ds:schemaRef ds:uri="8da22eb8-3b0c-4d7c-ae6b-f15858ca8ba4"/>
    <ds:schemaRef ds:uri="1160a21b-a2c2-4c6d-b782-c4c8a6cf9e13"/>
  </ds:schemaRefs>
</ds:datastoreItem>
</file>

<file path=customXml/itemProps2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10B58F-C881-43E6-BD2B-993ABECBEA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Q6 Where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3</cp:revision>
  <dcterms:created xsi:type="dcterms:W3CDTF">2021-02-09T11:40:01Z</dcterms:created>
  <dcterms:modified xsi:type="dcterms:W3CDTF">2024-06-03T15:05:15Z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