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409" r:id="rId6"/>
    <p:sldId id="410" r:id="rId7"/>
    <p:sldId id="41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A36266-0381-409C-94DD-B8A554A96FAB}" v="2" dt="2024-06-03T14:44:15.9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 Ebbels" userId="317a73a6-e40f-4a73-a36c-6dbc8450494f" providerId="ADAL" clId="{BDA36266-0381-409C-94DD-B8A554A96FAB}"/>
    <pc:docChg chg="undo custSel addSld delSld modSld delMainMaster">
      <pc:chgData name="Susan Ebbels" userId="317a73a6-e40f-4a73-a36c-6dbc8450494f" providerId="ADAL" clId="{BDA36266-0381-409C-94DD-B8A554A96FAB}" dt="2024-06-03T14:57:31.260" v="146" actId="47"/>
      <pc:docMkLst>
        <pc:docMk/>
      </pc:docMkLst>
      <pc:sldChg chg="modSp mod">
        <pc:chgData name="Susan Ebbels" userId="317a73a6-e40f-4a73-a36c-6dbc8450494f" providerId="ADAL" clId="{BDA36266-0381-409C-94DD-B8A554A96FAB}" dt="2024-06-03T14:44:06.744" v="11" actId="20577"/>
        <pc:sldMkLst>
          <pc:docMk/>
          <pc:sldMk cId="712164825" sldId="263"/>
        </pc:sldMkLst>
        <pc:spChg chg="mod">
          <ac:chgData name="Susan Ebbels" userId="317a73a6-e40f-4a73-a36c-6dbc8450494f" providerId="ADAL" clId="{BDA36266-0381-409C-94DD-B8A554A96FAB}" dt="2024-06-03T14:44:06.744" v="11" actId="20577"/>
          <ac:spMkLst>
            <pc:docMk/>
            <pc:sldMk cId="712164825" sldId="263"/>
            <ac:spMk id="2" creationId="{D93493E7-3682-4683-A040-867E7651F804}"/>
          </ac:spMkLst>
        </pc:spChg>
      </pc:sldChg>
      <pc:sldChg chg="del">
        <pc:chgData name="Susan Ebbels" userId="317a73a6-e40f-4a73-a36c-6dbc8450494f" providerId="ADAL" clId="{BDA36266-0381-409C-94DD-B8A554A96FAB}" dt="2024-06-03T14:45:03.941" v="51" actId="47"/>
        <pc:sldMkLst>
          <pc:docMk/>
          <pc:sldMk cId="3170875531" sldId="406"/>
        </pc:sldMkLst>
      </pc:sldChg>
      <pc:sldChg chg="del">
        <pc:chgData name="Susan Ebbels" userId="317a73a6-e40f-4a73-a36c-6dbc8450494f" providerId="ADAL" clId="{BDA36266-0381-409C-94DD-B8A554A96FAB}" dt="2024-06-03T14:46:34.259" v="97" actId="47"/>
        <pc:sldMkLst>
          <pc:docMk/>
          <pc:sldMk cId="3677269362" sldId="407"/>
        </pc:sldMkLst>
      </pc:sldChg>
      <pc:sldChg chg="del">
        <pc:chgData name="Susan Ebbels" userId="317a73a6-e40f-4a73-a36c-6dbc8450494f" providerId="ADAL" clId="{BDA36266-0381-409C-94DD-B8A554A96FAB}" dt="2024-06-03T14:57:31.260" v="146" actId="47"/>
        <pc:sldMkLst>
          <pc:docMk/>
          <pc:sldMk cId="3959481540" sldId="408"/>
        </pc:sldMkLst>
      </pc:sldChg>
      <pc:sldChg chg="modSp add mod">
        <pc:chgData name="Susan Ebbels" userId="317a73a6-e40f-4a73-a36c-6dbc8450494f" providerId="ADAL" clId="{BDA36266-0381-409C-94DD-B8A554A96FAB}" dt="2024-06-03T14:45:00.495" v="50" actId="20577"/>
        <pc:sldMkLst>
          <pc:docMk/>
          <pc:sldMk cId="1471197763" sldId="409"/>
        </pc:sldMkLst>
        <pc:spChg chg="mod">
          <ac:chgData name="Susan Ebbels" userId="317a73a6-e40f-4a73-a36c-6dbc8450494f" providerId="ADAL" clId="{BDA36266-0381-409C-94DD-B8A554A96FAB}" dt="2024-06-03T14:44:25.987" v="31" actId="20577"/>
          <ac:spMkLst>
            <pc:docMk/>
            <pc:sldMk cId="1471197763" sldId="409"/>
            <ac:spMk id="2" creationId="{00000000-0000-0000-0000-000000000000}"/>
          </ac:spMkLst>
        </pc:spChg>
        <pc:spChg chg="mod">
          <ac:chgData name="Susan Ebbels" userId="317a73a6-e40f-4a73-a36c-6dbc8450494f" providerId="ADAL" clId="{BDA36266-0381-409C-94DD-B8A554A96FAB}" dt="2024-06-03T14:44:38.370" v="34"/>
          <ac:spMkLst>
            <pc:docMk/>
            <pc:sldMk cId="1471197763" sldId="409"/>
            <ac:spMk id="5" creationId="{00000000-0000-0000-0000-000000000000}"/>
          </ac:spMkLst>
        </pc:spChg>
        <pc:spChg chg="mod">
          <ac:chgData name="Susan Ebbels" userId="317a73a6-e40f-4a73-a36c-6dbc8450494f" providerId="ADAL" clId="{BDA36266-0381-409C-94DD-B8A554A96FAB}" dt="2024-06-03T14:44:48.161" v="39" actId="20577"/>
          <ac:spMkLst>
            <pc:docMk/>
            <pc:sldMk cId="1471197763" sldId="409"/>
            <ac:spMk id="15" creationId="{AB1E6652-601A-4D33-8A54-2C4FE7ED1E01}"/>
          </ac:spMkLst>
        </pc:spChg>
        <pc:spChg chg="mod">
          <ac:chgData name="Susan Ebbels" userId="317a73a6-e40f-4a73-a36c-6dbc8450494f" providerId="ADAL" clId="{BDA36266-0381-409C-94DD-B8A554A96FAB}" dt="2024-06-03T14:44:53.969" v="44" actId="20577"/>
          <ac:spMkLst>
            <pc:docMk/>
            <pc:sldMk cId="1471197763" sldId="409"/>
            <ac:spMk id="16" creationId="{7B985A52-0894-4E7F-B881-31E353D760FB}"/>
          </ac:spMkLst>
        </pc:spChg>
        <pc:spChg chg="mod">
          <ac:chgData name="Susan Ebbels" userId="317a73a6-e40f-4a73-a36c-6dbc8450494f" providerId="ADAL" clId="{BDA36266-0381-409C-94DD-B8A554A96FAB}" dt="2024-06-03T14:45:00.495" v="50" actId="20577"/>
          <ac:spMkLst>
            <pc:docMk/>
            <pc:sldMk cId="1471197763" sldId="409"/>
            <ac:spMk id="18" creationId="{C7F6B63F-6888-410F-9990-390E80EA9C56}"/>
          </ac:spMkLst>
        </pc:spChg>
      </pc:sldChg>
      <pc:sldChg chg="modSp add mod">
        <pc:chgData name="Susan Ebbels" userId="317a73a6-e40f-4a73-a36c-6dbc8450494f" providerId="ADAL" clId="{BDA36266-0381-409C-94DD-B8A554A96FAB}" dt="2024-06-03T14:46:16.220" v="96" actId="20577"/>
        <pc:sldMkLst>
          <pc:docMk/>
          <pc:sldMk cId="123525141" sldId="410"/>
        </pc:sldMkLst>
        <pc:spChg chg="mod">
          <ac:chgData name="Susan Ebbels" userId="317a73a6-e40f-4a73-a36c-6dbc8450494f" providerId="ADAL" clId="{BDA36266-0381-409C-94DD-B8A554A96FAB}" dt="2024-06-03T14:46:08.888" v="89" actId="20577"/>
          <ac:spMkLst>
            <pc:docMk/>
            <pc:sldMk cId="123525141" sldId="410"/>
            <ac:spMk id="5" creationId="{00000000-0000-0000-0000-000000000000}"/>
          </ac:spMkLst>
        </pc:spChg>
        <pc:spChg chg="mod">
          <ac:chgData name="Susan Ebbels" userId="317a73a6-e40f-4a73-a36c-6dbc8450494f" providerId="ADAL" clId="{BDA36266-0381-409C-94DD-B8A554A96FAB}" dt="2024-06-03T14:46:11.524" v="91" actId="20577"/>
          <ac:spMkLst>
            <pc:docMk/>
            <pc:sldMk cId="123525141" sldId="410"/>
            <ac:spMk id="15" creationId="{AB1E6652-601A-4D33-8A54-2C4FE7ED1E01}"/>
          </ac:spMkLst>
        </pc:spChg>
        <pc:spChg chg="mod">
          <ac:chgData name="Susan Ebbels" userId="317a73a6-e40f-4a73-a36c-6dbc8450494f" providerId="ADAL" clId="{BDA36266-0381-409C-94DD-B8A554A96FAB}" dt="2024-06-03T14:46:16.220" v="96" actId="20577"/>
          <ac:spMkLst>
            <pc:docMk/>
            <pc:sldMk cId="123525141" sldId="410"/>
            <ac:spMk id="16" creationId="{7B985A52-0894-4E7F-B881-31E353D760FB}"/>
          </ac:spMkLst>
        </pc:spChg>
        <pc:spChg chg="mod">
          <ac:chgData name="Susan Ebbels" userId="317a73a6-e40f-4a73-a36c-6dbc8450494f" providerId="ADAL" clId="{BDA36266-0381-409C-94DD-B8A554A96FAB}" dt="2024-06-03T14:46:03.006" v="84" actId="1076"/>
          <ac:spMkLst>
            <pc:docMk/>
            <pc:sldMk cId="123525141" sldId="410"/>
            <ac:spMk id="18" creationId="{C7F6B63F-6888-410F-9990-390E80EA9C56}"/>
          </ac:spMkLst>
        </pc:spChg>
      </pc:sldChg>
      <pc:sldChg chg="modSp add mod">
        <pc:chgData name="Susan Ebbels" userId="317a73a6-e40f-4a73-a36c-6dbc8450494f" providerId="ADAL" clId="{BDA36266-0381-409C-94DD-B8A554A96FAB}" dt="2024-06-03T14:48:46.427" v="145" actId="6549"/>
        <pc:sldMkLst>
          <pc:docMk/>
          <pc:sldMk cId="3974658835" sldId="411"/>
        </pc:sldMkLst>
        <pc:spChg chg="mod">
          <ac:chgData name="Susan Ebbels" userId="317a73a6-e40f-4a73-a36c-6dbc8450494f" providerId="ADAL" clId="{BDA36266-0381-409C-94DD-B8A554A96FAB}" dt="2024-06-03T14:46:44.754" v="109" actId="20577"/>
          <ac:spMkLst>
            <pc:docMk/>
            <pc:sldMk cId="3974658835" sldId="411"/>
            <ac:spMk id="5" creationId="{00000000-0000-0000-0000-000000000000}"/>
          </ac:spMkLst>
        </pc:spChg>
        <pc:spChg chg="mod">
          <ac:chgData name="Susan Ebbels" userId="317a73a6-e40f-4a73-a36c-6dbc8450494f" providerId="ADAL" clId="{BDA36266-0381-409C-94DD-B8A554A96FAB}" dt="2024-06-03T14:48:36.643" v="137" actId="20577"/>
          <ac:spMkLst>
            <pc:docMk/>
            <pc:sldMk cId="3974658835" sldId="411"/>
            <ac:spMk id="16" creationId="{7B985A52-0894-4E7F-B881-31E353D760FB}"/>
          </ac:spMkLst>
        </pc:spChg>
        <pc:spChg chg="mod">
          <ac:chgData name="Susan Ebbels" userId="317a73a6-e40f-4a73-a36c-6dbc8450494f" providerId="ADAL" clId="{BDA36266-0381-409C-94DD-B8A554A96FAB}" dt="2024-06-03T14:48:46.427" v="145" actId="6549"/>
          <ac:spMkLst>
            <pc:docMk/>
            <pc:sldMk cId="3974658835" sldId="411"/>
            <ac:spMk id="18" creationId="{C7F6B63F-6888-410F-9990-390E80EA9C56}"/>
          </ac:spMkLst>
        </pc:spChg>
      </pc:sldChg>
      <pc:sldMasterChg chg="del delSldLayout">
        <pc:chgData name="Susan Ebbels" userId="317a73a6-e40f-4a73-a36c-6dbc8450494f" providerId="ADAL" clId="{BDA36266-0381-409C-94DD-B8A554A96FAB}" dt="2024-06-03T14:57:31.260" v="146" actId="47"/>
        <pc:sldMasterMkLst>
          <pc:docMk/>
          <pc:sldMasterMk cId="71378458" sldId="2147483648"/>
        </pc:sldMasterMkLst>
        <pc:sldLayoutChg chg="del">
          <pc:chgData name="Susan Ebbels" userId="317a73a6-e40f-4a73-a36c-6dbc8450494f" providerId="ADAL" clId="{BDA36266-0381-409C-94DD-B8A554A96FAB}" dt="2024-06-03T14:57:31.260" v="146" actId="47"/>
          <pc:sldLayoutMkLst>
            <pc:docMk/>
            <pc:sldMasterMk cId="71378458" sldId="2147483648"/>
            <pc:sldLayoutMk cId="2392424590" sldId="2147483649"/>
          </pc:sldLayoutMkLst>
        </pc:sldLayoutChg>
        <pc:sldLayoutChg chg="del">
          <pc:chgData name="Susan Ebbels" userId="317a73a6-e40f-4a73-a36c-6dbc8450494f" providerId="ADAL" clId="{BDA36266-0381-409C-94DD-B8A554A96FAB}" dt="2024-06-03T14:57:31.260" v="146" actId="47"/>
          <pc:sldLayoutMkLst>
            <pc:docMk/>
            <pc:sldMasterMk cId="71378458" sldId="2147483648"/>
            <pc:sldLayoutMk cId="540711092" sldId="2147483650"/>
          </pc:sldLayoutMkLst>
        </pc:sldLayoutChg>
        <pc:sldLayoutChg chg="del">
          <pc:chgData name="Susan Ebbels" userId="317a73a6-e40f-4a73-a36c-6dbc8450494f" providerId="ADAL" clId="{BDA36266-0381-409C-94DD-B8A554A96FAB}" dt="2024-06-03T14:57:31.260" v="146" actId="47"/>
          <pc:sldLayoutMkLst>
            <pc:docMk/>
            <pc:sldMasterMk cId="71378458" sldId="2147483648"/>
            <pc:sldLayoutMk cId="2162038246" sldId="2147483651"/>
          </pc:sldLayoutMkLst>
        </pc:sldLayoutChg>
        <pc:sldLayoutChg chg="del">
          <pc:chgData name="Susan Ebbels" userId="317a73a6-e40f-4a73-a36c-6dbc8450494f" providerId="ADAL" clId="{BDA36266-0381-409C-94DD-B8A554A96FAB}" dt="2024-06-03T14:57:31.260" v="146" actId="47"/>
          <pc:sldLayoutMkLst>
            <pc:docMk/>
            <pc:sldMasterMk cId="71378458" sldId="2147483648"/>
            <pc:sldLayoutMk cId="790546453" sldId="2147483652"/>
          </pc:sldLayoutMkLst>
        </pc:sldLayoutChg>
        <pc:sldLayoutChg chg="del">
          <pc:chgData name="Susan Ebbels" userId="317a73a6-e40f-4a73-a36c-6dbc8450494f" providerId="ADAL" clId="{BDA36266-0381-409C-94DD-B8A554A96FAB}" dt="2024-06-03T14:57:31.260" v="146" actId="47"/>
          <pc:sldLayoutMkLst>
            <pc:docMk/>
            <pc:sldMasterMk cId="71378458" sldId="2147483648"/>
            <pc:sldLayoutMk cId="1797712286" sldId="2147483653"/>
          </pc:sldLayoutMkLst>
        </pc:sldLayoutChg>
        <pc:sldLayoutChg chg="del">
          <pc:chgData name="Susan Ebbels" userId="317a73a6-e40f-4a73-a36c-6dbc8450494f" providerId="ADAL" clId="{BDA36266-0381-409C-94DD-B8A554A96FAB}" dt="2024-06-03T14:57:31.260" v="146" actId="47"/>
          <pc:sldLayoutMkLst>
            <pc:docMk/>
            <pc:sldMasterMk cId="71378458" sldId="2147483648"/>
            <pc:sldLayoutMk cId="3158360210" sldId="2147483654"/>
          </pc:sldLayoutMkLst>
        </pc:sldLayoutChg>
        <pc:sldLayoutChg chg="del">
          <pc:chgData name="Susan Ebbels" userId="317a73a6-e40f-4a73-a36c-6dbc8450494f" providerId="ADAL" clId="{BDA36266-0381-409C-94DD-B8A554A96FAB}" dt="2024-06-03T14:57:31.260" v="146" actId="47"/>
          <pc:sldLayoutMkLst>
            <pc:docMk/>
            <pc:sldMasterMk cId="71378458" sldId="2147483648"/>
            <pc:sldLayoutMk cId="2008326092" sldId="2147483655"/>
          </pc:sldLayoutMkLst>
        </pc:sldLayoutChg>
        <pc:sldLayoutChg chg="del">
          <pc:chgData name="Susan Ebbels" userId="317a73a6-e40f-4a73-a36c-6dbc8450494f" providerId="ADAL" clId="{BDA36266-0381-409C-94DD-B8A554A96FAB}" dt="2024-06-03T14:57:31.260" v="146" actId="47"/>
          <pc:sldLayoutMkLst>
            <pc:docMk/>
            <pc:sldMasterMk cId="71378458" sldId="2147483648"/>
            <pc:sldLayoutMk cId="2106874537" sldId="2147483656"/>
          </pc:sldLayoutMkLst>
        </pc:sldLayoutChg>
        <pc:sldLayoutChg chg="del">
          <pc:chgData name="Susan Ebbels" userId="317a73a6-e40f-4a73-a36c-6dbc8450494f" providerId="ADAL" clId="{BDA36266-0381-409C-94DD-B8A554A96FAB}" dt="2024-06-03T14:57:31.260" v="146" actId="47"/>
          <pc:sldLayoutMkLst>
            <pc:docMk/>
            <pc:sldMasterMk cId="71378458" sldId="2147483648"/>
            <pc:sldLayoutMk cId="729289319" sldId="2147483657"/>
          </pc:sldLayoutMkLst>
        </pc:sldLayoutChg>
        <pc:sldLayoutChg chg="del">
          <pc:chgData name="Susan Ebbels" userId="317a73a6-e40f-4a73-a36c-6dbc8450494f" providerId="ADAL" clId="{BDA36266-0381-409C-94DD-B8A554A96FAB}" dt="2024-06-03T14:57:31.260" v="146" actId="47"/>
          <pc:sldLayoutMkLst>
            <pc:docMk/>
            <pc:sldMasterMk cId="71378458" sldId="2147483648"/>
            <pc:sldLayoutMk cId="379041504" sldId="2147483658"/>
          </pc:sldLayoutMkLst>
        </pc:sldLayoutChg>
        <pc:sldLayoutChg chg="del">
          <pc:chgData name="Susan Ebbels" userId="317a73a6-e40f-4a73-a36c-6dbc8450494f" providerId="ADAL" clId="{BDA36266-0381-409C-94DD-B8A554A96FAB}" dt="2024-06-03T14:57:31.260" v="146" actId="47"/>
          <pc:sldLayoutMkLst>
            <pc:docMk/>
            <pc:sldMasterMk cId="71378458" sldId="2147483648"/>
            <pc:sldLayoutMk cId="123562994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1C9DED6-F906-44FA-B3D8-2B0DA7D7CA46}"/>
              </a:ext>
            </a:extLst>
          </p:cNvPr>
          <p:cNvSpPr/>
          <p:nvPr/>
        </p:nvSpPr>
        <p:spPr bwMode="auto">
          <a:xfrm>
            <a:off x="4316" y="-7428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sz="44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138883-66D4-4014-9B16-7344F99B0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517" y="305560"/>
            <a:ext cx="881170" cy="82182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92020ECD-715D-4713-968B-671848C6B9F5}"/>
              </a:ext>
            </a:extLst>
          </p:cNvPr>
          <p:cNvGrpSpPr/>
          <p:nvPr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F72D961-FBF3-4128-8FD6-BAEB80E09A88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8E4F7157-9F5D-45FC-B2C8-F9E1EE11FC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23178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F7C5D22-A323-4723-8293-927868062DD9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44" y="21361"/>
            <a:ext cx="10256761" cy="1143000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cene3d>
              <a:camera prst="orthographicFront"/>
              <a:lightRig rig="flat" dir="tl">
                <a:rot lat="0" lon="0" rev="5400000"/>
              </a:lightRig>
            </a:scene3d>
            <a:sp3d contourW="8890">
              <a:bevelT w="25400" h="25400"/>
              <a:contourClr>
                <a:srgbClr val="FF3300"/>
              </a:contourClr>
            </a:sp3d>
          </a:bodyPr>
          <a:lstStyle>
            <a:lvl1pPr>
              <a:defRPr lang="en-GB" sz="3200" b="0" i="0" cap="none" spc="0" baseline="0" dirty="0">
                <a:ln w="11430"/>
                <a:solidFill>
                  <a:schemeClr val="bg1"/>
                </a:solidFill>
                <a:effectLst>
                  <a:innerShdw blurRad="63500" dist="50800" dir="5400000">
                    <a:prstClr val="black">
                      <a:alpha val="31000"/>
                    </a:prstClr>
                  </a:innerShdw>
                </a:effectLst>
                <a:latin typeface="Lora" pitchFamily="2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942" y="1528588"/>
            <a:ext cx="11959876" cy="51770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8E2E76-FA85-43BD-A4F1-5CE6407A4FC0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EF17F22-869D-470F-B6B6-76BF800D2079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58B71C08-9F03-4976-B07F-B779AEA89C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297660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152400"/>
            <a:ext cx="9695543" cy="1143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>
              <a:defRPr lang="en-GB" dirty="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543050"/>
            <a:ext cx="5588000" cy="4552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43050"/>
            <a:ext cx="5588000" cy="4552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DCF247-3025-4282-B2E0-F119105E0340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D36D1FA-E1F3-4A13-8E51-B7D4A59DEA1C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7979879-6A3A-44B9-99F8-637250DA9561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65F4F90B-C9D8-4B8C-9C6E-BD0EE8964E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580590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569E639-0D40-409F-901B-7D6D5C5E5D62}"/>
              </a:ext>
            </a:extLst>
          </p:cNvPr>
          <p:cNvSpPr/>
          <p:nvPr/>
        </p:nvSpPr>
        <p:spPr bwMode="auto">
          <a:xfrm>
            <a:off x="0" y="-609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16" y="219656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34CF26A-0007-4E97-B2D8-423E148F6143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D9C8FCB-716C-49B9-BF3A-AB48AD600F05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32DC9011-0026-44DC-BFA9-5DEE51568E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815906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44C569A-B26D-45BF-B2C4-B60226E8CD6D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43" y="20782"/>
            <a:ext cx="1054377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2E0E50B-69DF-4625-978D-4FE8F24BD5CF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3A5B96A-2874-4E6F-BB60-741882B8229F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80D5DC50-B6B1-460C-A949-E8389205B5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508915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36F2D15-99B4-9EE7-776F-BD847A9145BA}"/>
              </a:ext>
            </a:extLst>
          </p:cNvPr>
          <p:cNvGrpSpPr/>
          <p:nvPr/>
        </p:nvGrpSpPr>
        <p:grpSpPr>
          <a:xfrm>
            <a:off x="11109533" y="1"/>
            <a:ext cx="1036284" cy="332656"/>
            <a:chOff x="8201592" y="1023157"/>
            <a:chExt cx="821826" cy="28407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DC2B200-A6AA-6A2C-29F6-5B0BEF6F0966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624D15A-9AD6-609E-A9CF-4FF9B77F42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750900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36F2D15-99B4-9EE7-776F-BD847A9145BA}"/>
              </a:ext>
            </a:extLst>
          </p:cNvPr>
          <p:cNvGrpSpPr/>
          <p:nvPr/>
        </p:nvGrpSpPr>
        <p:grpSpPr>
          <a:xfrm>
            <a:off x="11109533" y="6525344"/>
            <a:ext cx="1082467" cy="332656"/>
            <a:chOff x="8201592" y="1023157"/>
            <a:chExt cx="821826" cy="28407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DC2B200-A6AA-6A2C-29F6-5B0BEF6F0966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624D15A-9AD6-609E-A9CF-4FF9B77F42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79281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5942" y="191333"/>
            <a:ext cx="105437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943" y="1528588"/>
            <a:ext cx="11379200" cy="517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0E6FCF-C466-E238-4A1D-4D19859DAA19}"/>
              </a:ext>
            </a:extLst>
          </p:cNvPr>
          <p:cNvSpPr txBox="1"/>
          <p:nvPr/>
        </p:nvSpPr>
        <p:spPr>
          <a:xfrm>
            <a:off x="-44913" y="6592078"/>
            <a:ext cx="46819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Moor House School &amp; College</a:t>
            </a:r>
          </a:p>
        </p:txBody>
      </p:sp>
    </p:spTree>
    <p:extLst>
      <p:ext uri="{BB962C8B-B14F-4D97-AF65-F5344CB8AC3E}">
        <p14:creationId xmlns:p14="http://schemas.microsoft.com/office/powerpoint/2010/main" val="796078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3200" b="0" i="0" cap="none" spc="0" baseline="0" dirty="0" smtClean="0">
          <a:ln w="11430"/>
          <a:solidFill>
            <a:schemeClr val="bg1"/>
          </a:solidFill>
          <a:effectLst>
            <a:innerShdw blurRad="63500" dist="50800" dir="5400000">
              <a:prstClr val="black">
                <a:alpha val="31000"/>
              </a:prstClr>
            </a:innerShdw>
          </a:effectLst>
          <a:latin typeface="Lora" pitchFamily="2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493E7-3682-4683-A040-867E7651F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9290" y="2693987"/>
            <a:ext cx="10363200" cy="1470025"/>
          </a:xfrm>
        </p:spPr>
        <p:txBody>
          <a:bodyPr/>
          <a:lstStyle/>
          <a:p>
            <a:r>
              <a:rPr lang="en-GB" dirty="0"/>
              <a:t>Q5 </a:t>
            </a:r>
            <a:r>
              <a:rPr lang="en-GB" i="1" dirty="0"/>
              <a:t>What like </a:t>
            </a:r>
            <a:r>
              <a:rPr lang="en-GB" dirty="0"/>
              <a:t>Drag &amp; Drop</a:t>
            </a:r>
          </a:p>
        </p:txBody>
      </p:sp>
    </p:spTree>
    <p:extLst>
      <p:ext uri="{BB962C8B-B14F-4D97-AF65-F5344CB8AC3E}">
        <p14:creationId xmlns:p14="http://schemas.microsoft.com/office/powerpoint/2010/main" val="71216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137271" y="99311"/>
            <a:ext cx="10951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cloud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like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each sentence. Remember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like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describes the person or thing in the oval.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492180" y="1670685"/>
            <a:ext cx="7519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Mary            is                   pretty.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492180" y="3138907"/>
            <a:ext cx="7519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Bob              is                    quiet.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492180" y="4393612"/>
            <a:ext cx="9381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Raj                is                    young.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492180" y="5727453"/>
            <a:ext cx="92358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cat         is                   fluffy.</a:t>
            </a: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8BDF93B7-2592-2184-0512-F9AAAD91DEF8}"/>
              </a:ext>
            </a:extLst>
          </p:cNvPr>
          <p:cNvSpPr/>
          <p:nvPr/>
        </p:nvSpPr>
        <p:spPr bwMode="auto">
          <a:xfrm>
            <a:off x="9241953" y="1338104"/>
            <a:ext cx="2801258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439A3019-DB14-B1C6-4CE9-4BC1A3727D13}"/>
              </a:ext>
            </a:extLst>
          </p:cNvPr>
          <p:cNvSpPr/>
          <p:nvPr/>
        </p:nvSpPr>
        <p:spPr bwMode="auto">
          <a:xfrm>
            <a:off x="9241953" y="2715121"/>
            <a:ext cx="2801258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65273768-A311-E313-A467-204A066171D1}"/>
              </a:ext>
            </a:extLst>
          </p:cNvPr>
          <p:cNvSpPr/>
          <p:nvPr/>
        </p:nvSpPr>
        <p:spPr bwMode="auto">
          <a:xfrm>
            <a:off x="9241953" y="4092139"/>
            <a:ext cx="2801258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EF9BE261-A824-6CA0-AEAC-5E946A209D1F}"/>
              </a:ext>
            </a:extLst>
          </p:cNvPr>
          <p:cNvSpPr/>
          <p:nvPr/>
        </p:nvSpPr>
        <p:spPr bwMode="auto">
          <a:xfrm>
            <a:off x="9241953" y="5452157"/>
            <a:ext cx="2801258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197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48603" y="1507383"/>
            <a:ext cx="90131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bees           are         loud.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348603" y="2916411"/>
            <a:ext cx="8933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car              is            red.            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348603" y="4318695"/>
            <a:ext cx="957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Today,    Bill      was        kind.      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348603" y="5720979"/>
            <a:ext cx="9428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bike            was       broken.</a:t>
            </a: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74C835F7-1B17-5F53-9E75-B1149128F730}"/>
              </a:ext>
            </a:extLst>
          </p:cNvPr>
          <p:cNvSpPr/>
          <p:nvPr/>
        </p:nvSpPr>
        <p:spPr bwMode="auto">
          <a:xfrm>
            <a:off x="9074318" y="1338104"/>
            <a:ext cx="2968893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805BE952-DC64-C6CF-D667-B73A4EEBC203}"/>
              </a:ext>
            </a:extLst>
          </p:cNvPr>
          <p:cNvSpPr/>
          <p:nvPr/>
        </p:nvSpPr>
        <p:spPr bwMode="auto">
          <a:xfrm>
            <a:off x="9074318" y="2715121"/>
            <a:ext cx="2968893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7C1FB046-4AA3-A93D-572A-20643A0EA7AB}"/>
              </a:ext>
            </a:extLst>
          </p:cNvPr>
          <p:cNvSpPr/>
          <p:nvPr/>
        </p:nvSpPr>
        <p:spPr bwMode="auto">
          <a:xfrm>
            <a:off x="9074318" y="4092139"/>
            <a:ext cx="2968893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7F0C1EB5-3156-702C-CC2A-DD15CFC1BD7F}"/>
              </a:ext>
            </a:extLst>
          </p:cNvPr>
          <p:cNvSpPr/>
          <p:nvPr/>
        </p:nvSpPr>
        <p:spPr bwMode="auto">
          <a:xfrm>
            <a:off x="9074318" y="5452157"/>
            <a:ext cx="2968893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335DEEDD-A824-1563-5B90-89D7F955A902}"/>
              </a:ext>
            </a:extLst>
          </p:cNvPr>
          <p:cNvSpPr txBox="1"/>
          <p:nvPr/>
        </p:nvSpPr>
        <p:spPr>
          <a:xfrm>
            <a:off x="137271" y="99311"/>
            <a:ext cx="10951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cloud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feel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each sentence. Remember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feel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describes the person or thing in the oval.</a:t>
            </a:r>
          </a:p>
        </p:txBody>
      </p:sp>
    </p:spTree>
    <p:extLst>
      <p:ext uri="{BB962C8B-B14F-4D97-AF65-F5344CB8AC3E}">
        <p14:creationId xmlns:p14="http://schemas.microsoft.com/office/powerpoint/2010/main" val="123525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158935" y="1652526"/>
            <a:ext cx="8682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cats    are         noisy.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158935" y="3120748"/>
            <a:ext cx="9025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sea        is         rough.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158935" y="4523032"/>
            <a:ext cx="9226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books    are     very heavy.      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158935" y="5709294"/>
            <a:ext cx="9083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            </a:t>
            </a:r>
            <a:r>
              <a:rPr lang="en-GB" altLang="en-US" sz="4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were      naughty       </a:t>
            </a:r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today.</a:t>
            </a: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E9D64A97-A25F-8D68-8424-8289911E4E3D}"/>
              </a:ext>
            </a:extLst>
          </p:cNvPr>
          <p:cNvSpPr/>
          <p:nvPr/>
        </p:nvSpPr>
        <p:spPr bwMode="auto">
          <a:xfrm>
            <a:off x="9241953" y="1338104"/>
            <a:ext cx="2801258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6B1D6F85-A39A-B71A-D3E8-8C50117DE002}"/>
              </a:ext>
            </a:extLst>
          </p:cNvPr>
          <p:cNvSpPr/>
          <p:nvPr/>
        </p:nvSpPr>
        <p:spPr bwMode="auto">
          <a:xfrm>
            <a:off x="9241953" y="2715121"/>
            <a:ext cx="2801258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FC322714-5F7D-8707-1758-5B2E41358018}"/>
              </a:ext>
            </a:extLst>
          </p:cNvPr>
          <p:cNvSpPr/>
          <p:nvPr/>
        </p:nvSpPr>
        <p:spPr bwMode="auto">
          <a:xfrm>
            <a:off x="9241953" y="4092139"/>
            <a:ext cx="2801258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80B346C7-D459-CFD0-CB3E-471519643461}"/>
              </a:ext>
            </a:extLst>
          </p:cNvPr>
          <p:cNvSpPr/>
          <p:nvPr/>
        </p:nvSpPr>
        <p:spPr bwMode="auto">
          <a:xfrm>
            <a:off x="9241953" y="5452157"/>
            <a:ext cx="2801258" cy="1258478"/>
          </a:xfrm>
          <a:prstGeom prst="cloud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E980D9F7-6D37-172C-32F1-EAEA41738E89}"/>
              </a:ext>
            </a:extLst>
          </p:cNvPr>
          <p:cNvSpPr txBox="1"/>
          <p:nvPr/>
        </p:nvSpPr>
        <p:spPr>
          <a:xfrm>
            <a:off x="137271" y="99311"/>
            <a:ext cx="10951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cloud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feel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each sentence. Remember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feel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describes the person or thing in the oval.</a:t>
            </a:r>
          </a:p>
        </p:txBody>
      </p:sp>
    </p:spTree>
    <p:extLst>
      <p:ext uri="{BB962C8B-B14F-4D97-AF65-F5344CB8AC3E}">
        <p14:creationId xmlns:p14="http://schemas.microsoft.com/office/powerpoint/2010/main" val="3974658835"/>
      </p:ext>
    </p:extLst>
  </p:cSld>
  <p:clrMapOvr>
    <a:masterClrMapping/>
  </p:clrMapOvr>
</p:sld>
</file>

<file path=ppt/theme/theme1.xml><?xml version="1.0" encoding="utf-8"?>
<a:theme xmlns:a="http://schemas.openxmlformats.org/drawingml/2006/main" name="1_SHAPE CODING resources wide">
  <a:themeElements>
    <a:clrScheme name="Custom 3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CC0000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eather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eather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ther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HAPE CODING resources wide" id="{8DA56FC2-7764-4E23-9CE8-ACB4991225E2}" vid="{E4B9D549-BE05-4D63-A8CD-B1CCBE66C6F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a22eb8-3b0c-4d7c-ae6b-f15858ca8ba4" xsi:nil="true"/>
    <lcf76f155ced4ddcb4097134ff3c332f xmlns="1160a21b-a2c2-4c6d-b782-c4c8a6cf9e1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08B6D4176C5F42B39B4BAC99FA7459" ma:contentTypeVersion="17" ma:contentTypeDescription="Create a new document." ma:contentTypeScope="" ma:versionID="d975f315406d5e95f225435d9850f274">
  <xsd:schema xmlns:xsd="http://www.w3.org/2001/XMLSchema" xmlns:xs="http://www.w3.org/2001/XMLSchema" xmlns:p="http://schemas.microsoft.com/office/2006/metadata/properties" xmlns:ns2="1160a21b-a2c2-4c6d-b782-c4c8a6cf9e13" xmlns:ns3="8da22eb8-3b0c-4d7c-ae6b-f15858ca8ba4" targetNamespace="http://schemas.microsoft.com/office/2006/metadata/properties" ma:root="true" ma:fieldsID="2cef9990bc98339d937f441d459f24b5" ns2:_="" ns3:_="">
    <xsd:import namespace="1160a21b-a2c2-4c6d-b782-c4c8a6cf9e13"/>
    <xsd:import namespace="8da22eb8-3b0c-4d7c-ae6b-f15858ca8b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60a21b-a2c2-4c6d-b782-c4c8a6cf9e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bbbce4a-0d28-4a59-9401-2ecd50242c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a22eb8-3b0c-4d7c-ae6b-f15858ca8ba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0379b6c-e51d-42a7-a348-f8b0fab26815}" ma:internalName="TaxCatchAll" ma:showField="CatchAllData" ma:web="8da22eb8-3b0c-4d7c-ae6b-f15858ca8b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4BD3A1-2C5B-4933-AA00-55958BAF1C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183EC1-5605-4D6B-9471-320333C6BA1A}">
  <ds:schemaRefs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91336299-4279-41d7-98ef-5053e5f60805"/>
    <ds:schemaRef ds:uri="05d66f74-6919-4946-9e28-b7479ef1d44c"/>
    <ds:schemaRef ds:uri="8da22eb8-3b0c-4d7c-ae6b-f15858ca8ba4"/>
    <ds:schemaRef ds:uri="1160a21b-a2c2-4c6d-b782-c4c8a6cf9e13"/>
  </ds:schemaRefs>
</ds:datastoreItem>
</file>

<file path=customXml/itemProps3.xml><?xml version="1.0" encoding="utf-8"?>
<ds:datastoreItem xmlns:ds="http://schemas.openxmlformats.org/officeDocument/2006/customXml" ds:itemID="{A9910194-8424-4BB8-A9FE-B304E8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60a21b-a2c2-4c6d-b782-c4c8a6cf9e13"/>
    <ds:schemaRef ds:uri="8da22eb8-3b0c-4d7c-ae6b-f15858ca8b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137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Lora</vt:lpstr>
      <vt:lpstr>Open Sans</vt:lpstr>
      <vt:lpstr>Times New Roman</vt:lpstr>
      <vt:lpstr>Wingdings</vt:lpstr>
      <vt:lpstr>1_SHAPE CODING resources wide</vt:lpstr>
      <vt:lpstr>Q5 What like Drag &amp; Drop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Nicoll</dc:creator>
  <cp:lastModifiedBy>Susan Ebbels</cp:lastModifiedBy>
  <cp:revision>4</cp:revision>
  <dcterms:created xsi:type="dcterms:W3CDTF">2021-02-09T11:40:01Z</dcterms:created>
  <dcterms:modified xsi:type="dcterms:W3CDTF">2024-06-03T14:57:33Z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0x0101002208B6D4176C5F42B39B4BAC99FA7459</vt:lpwstr>
  </property>
  <property fmtid="{D5CDD505-2E9C-101B-9397-08002B2CF9AE}" pid="3" name="MediaServiceImageTags">
    <vt:lpwstr/>
  </property>
</Properties>
</file>