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3" r:id="rId5"/>
    <p:sldId id="406" r:id="rId6"/>
    <p:sldId id="407" r:id="rId7"/>
    <p:sldId id="40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1510BF-3E77-4BAB-9A51-9EF909596FB2}" v="15" dt="2024-06-03T14:34:28.9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lary Nicoll" userId="bffab9a2-2718-4b01-ad50-444296233a98" providerId="ADAL" clId="{E73C6CCF-2342-4152-B19D-142FF40F5AFA}"/>
    <pc:docChg chg="modSld">
      <pc:chgData name="Hilary Nicoll" userId="bffab9a2-2718-4b01-ad50-444296233a98" providerId="ADAL" clId="{E73C6CCF-2342-4152-B19D-142FF40F5AFA}" dt="2021-02-09T12:19:40.635" v="243" actId="20577"/>
      <pc:docMkLst>
        <pc:docMk/>
      </pc:docMkLst>
      <pc:sldChg chg="modSp">
        <pc:chgData name="Hilary Nicoll" userId="bffab9a2-2718-4b01-ad50-444296233a98" providerId="ADAL" clId="{E73C6CCF-2342-4152-B19D-142FF40F5AFA}" dt="2021-02-09T12:17:18.479" v="28" actId="6549"/>
        <pc:sldMkLst>
          <pc:docMk/>
          <pc:sldMk cId="3170875531" sldId="406"/>
        </pc:sldMkLst>
        <pc:spChg chg="mod">
          <ac:chgData name="Hilary Nicoll" userId="bffab9a2-2718-4b01-ad50-444296233a98" providerId="ADAL" clId="{E73C6CCF-2342-4152-B19D-142FF40F5AFA}" dt="2021-02-09T12:16:53.150" v="1" actId="20577"/>
          <ac:spMkLst>
            <pc:docMk/>
            <pc:sldMk cId="3170875531" sldId="406"/>
            <ac:spMk id="2" creationId="{00000000-0000-0000-0000-000000000000}"/>
          </ac:spMkLst>
        </pc:spChg>
        <pc:spChg chg="mod">
          <ac:chgData name="Hilary Nicoll" userId="bffab9a2-2718-4b01-ad50-444296233a98" providerId="ADAL" clId="{E73C6CCF-2342-4152-B19D-142FF40F5AFA}" dt="2021-02-09T12:16:58.850" v="10" actId="20577"/>
          <ac:spMkLst>
            <pc:docMk/>
            <pc:sldMk cId="3170875531" sldId="406"/>
            <ac:spMk id="15" creationId="{AB1E6652-601A-4D33-8A54-2C4FE7ED1E01}"/>
          </ac:spMkLst>
        </pc:spChg>
        <pc:spChg chg="mod">
          <ac:chgData name="Hilary Nicoll" userId="bffab9a2-2718-4b01-ad50-444296233a98" providerId="ADAL" clId="{E73C6CCF-2342-4152-B19D-142FF40F5AFA}" dt="2021-02-09T12:17:02.610" v="18" actId="20577"/>
          <ac:spMkLst>
            <pc:docMk/>
            <pc:sldMk cId="3170875531" sldId="406"/>
            <ac:spMk id="16" creationId="{7B985A52-0894-4E7F-B881-31E353D760FB}"/>
          </ac:spMkLst>
        </pc:spChg>
        <pc:spChg chg="mod">
          <ac:chgData name="Hilary Nicoll" userId="bffab9a2-2718-4b01-ad50-444296233a98" providerId="ADAL" clId="{E73C6CCF-2342-4152-B19D-142FF40F5AFA}" dt="2021-02-09T12:17:18.479" v="28" actId="6549"/>
          <ac:spMkLst>
            <pc:docMk/>
            <pc:sldMk cId="3170875531" sldId="406"/>
            <ac:spMk id="18" creationId="{C7F6B63F-6888-410F-9990-390E80EA9C56}"/>
          </ac:spMkLst>
        </pc:spChg>
      </pc:sldChg>
      <pc:sldChg chg="modSp">
        <pc:chgData name="Hilary Nicoll" userId="bffab9a2-2718-4b01-ad50-444296233a98" providerId="ADAL" clId="{E73C6CCF-2342-4152-B19D-142FF40F5AFA}" dt="2021-02-09T12:18:27.277" v="128" actId="1076"/>
        <pc:sldMkLst>
          <pc:docMk/>
          <pc:sldMk cId="3677269362" sldId="407"/>
        </pc:sldMkLst>
        <pc:spChg chg="mod">
          <ac:chgData name="Hilary Nicoll" userId="bffab9a2-2718-4b01-ad50-444296233a98" providerId="ADAL" clId="{E73C6CCF-2342-4152-B19D-142FF40F5AFA}" dt="2021-02-09T12:17:26.938" v="37" actId="20577"/>
          <ac:spMkLst>
            <pc:docMk/>
            <pc:sldMk cId="3677269362" sldId="407"/>
            <ac:spMk id="5" creationId="{00000000-0000-0000-0000-000000000000}"/>
          </ac:spMkLst>
        </pc:spChg>
        <pc:spChg chg="mod">
          <ac:chgData name="Hilary Nicoll" userId="bffab9a2-2718-4b01-ad50-444296233a98" providerId="ADAL" clId="{E73C6CCF-2342-4152-B19D-142FF40F5AFA}" dt="2021-02-09T12:17:55.902" v="92" actId="20577"/>
          <ac:spMkLst>
            <pc:docMk/>
            <pc:sldMk cId="3677269362" sldId="407"/>
            <ac:spMk id="15" creationId="{AB1E6652-601A-4D33-8A54-2C4FE7ED1E01}"/>
          </ac:spMkLst>
        </pc:spChg>
        <pc:spChg chg="mod">
          <ac:chgData name="Hilary Nicoll" userId="bffab9a2-2718-4b01-ad50-444296233a98" providerId="ADAL" clId="{E73C6CCF-2342-4152-B19D-142FF40F5AFA}" dt="2021-02-09T12:18:20.158" v="127" actId="20577"/>
          <ac:spMkLst>
            <pc:docMk/>
            <pc:sldMk cId="3677269362" sldId="407"/>
            <ac:spMk id="16" creationId="{7B985A52-0894-4E7F-B881-31E353D760FB}"/>
          </ac:spMkLst>
        </pc:spChg>
        <pc:spChg chg="mod">
          <ac:chgData name="Hilary Nicoll" userId="bffab9a2-2718-4b01-ad50-444296233a98" providerId="ADAL" clId="{E73C6CCF-2342-4152-B19D-142FF40F5AFA}" dt="2021-02-09T12:18:27.277" v="128" actId="1076"/>
          <ac:spMkLst>
            <pc:docMk/>
            <pc:sldMk cId="3677269362" sldId="407"/>
            <ac:spMk id="18" creationId="{C7F6B63F-6888-410F-9990-390E80EA9C56}"/>
          </ac:spMkLst>
        </pc:spChg>
      </pc:sldChg>
      <pc:sldChg chg="modSp">
        <pc:chgData name="Hilary Nicoll" userId="bffab9a2-2718-4b01-ad50-444296233a98" providerId="ADAL" clId="{E73C6CCF-2342-4152-B19D-142FF40F5AFA}" dt="2021-02-09T12:19:40.635" v="243" actId="20577"/>
        <pc:sldMkLst>
          <pc:docMk/>
          <pc:sldMk cId="3959481540" sldId="408"/>
        </pc:sldMkLst>
        <pc:spChg chg="mod">
          <ac:chgData name="Hilary Nicoll" userId="bffab9a2-2718-4b01-ad50-444296233a98" providerId="ADAL" clId="{E73C6CCF-2342-4152-B19D-142FF40F5AFA}" dt="2021-02-09T12:18:58.737" v="193" actId="20577"/>
          <ac:spMkLst>
            <pc:docMk/>
            <pc:sldMk cId="3959481540" sldId="408"/>
            <ac:spMk id="5" creationId="{00000000-0000-0000-0000-000000000000}"/>
          </ac:spMkLst>
        </pc:spChg>
        <pc:spChg chg="mod">
          <ac:chgData name="Hilary Nicoll" userId="bffab9a2-2718-4b01-ad50-444296233a98" providerId="ADAL" clId="{E73C6CCF-2342-4152-B19D-142FF40F5AFA}" dt="2021-02-09T12:19:17.360" v="224" actId="20577"/>
          <ac:spMkLst>
            <pc:docMk/>
            <pc:sldMk cId="3959481540" sldId="408"/>
            <ac:spMk id="15" creationId="{AB1E6652-601A-4D33-8A54-2C4FE7ED1E01}"/>
          </ac:spMkLst>
        </pc:spChg>
        <pc:spChg chg="mod">
          <ac:chgData name="Hilary Nicoll" userId="bffab9a2-2718-4b01-ad50-444296233a98" providerId="ADAL" clId="{E73C6CCF-2342-4152-B19D-142FF40F5AFA}" dt="2021-02-09T12:19:40.635" v="243" actId="20577"/>
          <ac:spMkLst>
            <pc:docMk/>
            <pc:sldMk cId="3959481540" sldId="408"/>
            <ac:spMk id="18" creationId="{C7F6B63F-6888-410F-9990-390E80EA9C56}"/>
          </ac:spMkLst>
        </pc:spChg>
      </pc:sldChg>
    </pc:docChg>
  </pc:docChgLst>
  <pc:docChgLst>
    <pc:chgData name="Hilary Nicoll" userId="bffab9a2-2718-4b01-ad50-444296233a98" providerId="ADAL" clId="{B4C67E98-9930-4AD8-B9A0-5384ED8B0283}"/>
    <pc:docChg chg="custSel delSld modSld">
      <pc:chgData name="Hilary Nicoll" userId="bffab9a2-2718-4b01-ad50-444296233a98" providerId="ADAL" clId="{B4C67E98-9930-4AD8-B9A0-5384ED8B0283}" dt="2021-02-09T11:53:38.085" v="5" actId="20577"/>
      <pc:docMkLst>
        <pc:docMk/>
      </pc:docMkLst>
      <pc:sldChg chg="del">
        <pc:chgData name="Hilary Nicoll" userId="bffab9a2-2718-4b01-ad50-444296233a98" providerId="ADAL" clId="{B4C67E98-9930-4AD8-B9A0-5384ED8B0283}" dt="2021-02-09T11:53:24.060" v="0" actId="2696"/>
        <pc:sldMkLst>
          <pc:docMk/>
          <pc:sldMk cId="1187137680" sldId="256"/>
        </pc:sldMkLst>
      </pc:sldChg>
      <pc:sldChg chg="modSp">
        <pc:chgData name="Hilary Nicoll" userId="bffab9a2-2718-4b01-ad50-444296233a98" providerId="ADAL" clId="{B4C67E98-9930-4AD8-B9A0-5384ED8B0283}" dt="2021-02-09T11:53:38.085" v="5" actId="20577"/>
        <pc:sldMkLst>
          <pc:docMk/>
          <pc:sldMk cId="3170875531" sldId="406"/>
        </pc:sldMkLst>
        <pc:spChg chg="mod">
          <ac:chgData name="Hilary Nicoll" userId="bffab9a2-2718-4b01-ad50-444296233a98" providerId="ADAL" clId="{B4C67E98-9930-4AD8-B9A0-5384ED8B0283}" dt="2021-02-09T11:53:30.848" v="4" actId="313"/>
          <ac:spMkLst>
            <pc:docMk/>
            <pc:sldMk cId="3170875531" sldId="406"/>
            <ac:spMk id="2" creationId="{00000000-0000-0000-0000-000000000000}"/>
          </ac:spMkLst>
        </pc:spChg>
        <pc:spChg chg="mod">
          <ac:chgData name="Hilary Nicoll" userId="bffab9a2-2718-4b01-ad50-444296233a98" providerId="ADAL" clId="{B4C67E98-9930-4AD8-B9A0-5384ED8B0283}" dt="2021-02-09T11:53:38.085" v="5" actId="20577"/>
          <ac:spMkLst>
            <pc:docMk/>
            <pc:sldMk cId="3170875531" sldId="406"/>
            <ac:spMk id="18" creationId="{C7F6B63F-6888-410F-9990-390E80EA9C56}"/>
          </ac:spMkLst>
        </pc:spChg>
      </pc:sldChg>
    </pc:docChg>
  </pc:docChgLst>
  <pc:docChgLst>
    <pc:chgData name="Susan Ebbels" userId="317a73a6-e40f-4a73-a36c-6dbc8450494f" providerId="ADAL" clId="{661510BF-3E77-4BAB-9A51-9EF909596FB2}"/>
    <pc:docChg chg="custSel addSld delSld modSld delMainMaster">
      <pc:chgData name="Susan Ebbels" userId="317a73a6-e40f-4a73-a36c-6dbc8450494f" providerId="ADAL" clId="{661510BF-3E77-4BAB-9A51-9EF909596FB2}" dt="2024-06-03T14:47:41.418" v="169" actId="6549"/>
      <pc:docMkLst>
        <pc:docMk/>
      </pc:docMkLst>
      <pc:sldChg chg="modSp add del mod">
        <pc:chgData name="Susan Ebbels" userId="317a73a6-e40f-4a73-a36c-6dbc8450494f" providerId="ADAL" clId="{661510BF-3E77-4BAB-9A51-9EF909596FB2}" dt="2024-06-03T14:34:47.213" v="153" actId="20577"/>
        <pc:sldMkLst>
          <pc:docMk/>
          <pc:sldMk cId="712164825" sldId="263"/>
        </pc:sldMkLst>
        <pc:spChg chg="mod">
          <ac:chgData name="Susan Ebbels" userId="317a73a6-e40f-4a73-a36c-6dbc8450494f" providerId="ADAL" clId="{661510BF-3E77-4BAB-9A51-9EF909596FB2}" dt="2024-06-03T14:34:47.213" v="153" actId="20577"/>
          <ac:spMkLst>
            <pc:docMk/>
            <pc:sldMk cId="712164825" sldId="263"/>
            <ac:spMk id="2" creationId="{D93493E7-3682-4683-A040-867E7651F804}"/>
          </ac:spMkLst>
        </pc:spChg>
      </pc:sldChg>
      <pc:sldChg chg="addSp delSp modSp mod modClrScheme chgLayout">
        <pc:chgData name="Susan Ebbels" userId="317a73a6-e40f-4a73-a36c-6dbc8450494f" providerId="ADAL" clId="{661510BF-3E77-4BAB-9A51-9EF909596FB2}" dt="2024-06-03T14:34:12.400" v="138" actId="20577"/>
        <pc:sldMkLst>
          <pc:docMk/>
          <pc:sldMk cId="3170875531" sldId="406"/>
        </pc:sldMkLst>
        <pc:spChg chg="mod">
          <ac:chgData name="Susan Ebbels" userId="317a73a6-e40f-4a73-a36c-6dbc8450494f" providerId="ADAL" clId="{661510BF-3E77-4BAB-9A51-9EF909596FB2}" dt="2024-06-03T14:34:12.400" v="138" actId="20577"/>
          <ac:spMkLst>
            <pc:docMk/>
            <pc:sldMk cId="3170875531" sldId="406"/>
            <ac:spMk id="2" creationId="{00000000-0000-0000-0000-000000000000}"/>
          </ac:spMkLst>
        </pc:spChg>
        <pc:spChg chg="add mod">
          <ac:chgData name="Susan Ebbels" userId="317a73a6-e40f-4a73-a36c-6dbc8450494f" providerId="ADAL" clId="{661510BF-3E77-4BAB-9A51-9EF909596FB2}" dt="2024-06-03T14:31:45.211" v="34" actId="12788"/>
          <ac:spMkLst>
            <pc:docMk/>
            <pc:sldMk cId="3170875531" sldId="406"/>
            <ac:spMk id="3" creationId="{8BDF93B7-2592-2184-0512-F9AAAD91DEF8}"/>
          </ac:spMkLst>
        </pc:spChg>
        <pc:spChg chg="add mod">
          <ac:chgData name="Susan Ebbels" userId="317a73a6-e40f-4a73-a36c-6dbc8450494f" providerId="ADAL" clId="{661510BF-3E77-4BAB-9A51-9EF909596FB2}" dt="2024-06-03T14:31:45.211" v="34" actId="12788"/>
          <ac:spMkLst>
            <pc:docMk/>
            <pc:sldMk cId="3170875531" sldId="406"/>
            <ac:spMk id="4" creationId="{439A3019-DB14-B1C6-4CE9-4BC1A3727D13}"/>
          </ac:spMkLst>
        </pc:spChg>
        <pc:spChg chg="mod">
          <ac:chgData name="Susan Ebbels" userId="317a73a6-e40f-4a73-a36c-6dbc8450494f" providerId="ADAL" clId="{661510BF-3E77-4BAB-9A51-9EF909596FB2}" dt="2024-06-03T14:30:11.743" v="6" actId="14100"/>
          <ac:spMkLst>
            <pc:docMk/>
            <pc:sldMk cId="3170875531" sldId="406"/>
            <ac:spMk id="5" creationId="{00000000-0000-0000-0000-000000000000}"/>
          </ac:spMkLst>
        </pc:spChg>
        <pc:spChg chg="add mod">
          <ac:chgData name="Susan Ebbels" userId="317a73a6-e40f-4a73-a36c-6dbc8450494f" providerId="ADAL" clId="{661510BF-3E77-4BAB-9A51-9EF909596FB2}" dt="2024-06-03T14:31:45.211" v="34" actId="12788"/>
          <ac:spMkLst>
            <pc:docMk/>
            <pc:sldMk cId="3170875531" sldId="406"/>
            <ac:spMk id="6" creationId="{65273768-A311-E313-A467-204A066171D1}"/>
          </ac:spMkLst>
        </pc:spChg>
        <pc:spChg chg="add mod">
          <ac:chgData name="Susan Ebbels" userId="317a73a6-e40f-4a73-a36c-6dbc8450494f" providerId="ADAL" clId="{661510BF-3E77-4BAB-9A51-9EF909596FB2}" dt="2024-06-03T14:31:45.211" v="34" actId="12788"/>
          <ac:spMkLst>
            <pc:docMk/>
            <pc:sldMk cId="3170875531" sldId="406"/>
            <ac:spMk id="7" creationId="{EF9BE261-A824-6CA0-AEAC-5E946A209D1F}"/>
          </ac:spMkLst>
        </pc:spChg>
        <pc:spChg chg="del mod">
          <ac:chgData name="Susan Ebbels" userId="317a73a6-e40f-4a73-a36c-6dbc8450494f" providerId="ADAL" clId="{661510BF-3E77-4BAB-9A51-9EF909596FB2}" dt="2024-06-03T14:30:43.179" v="18" actId="478"/>
          <ac:spMkLst>
            <pc:docMk/>
            <pc:sldMk cId="3170875531" sldId="406"/>
            <ac:spMk id="11" creationId="{41ECACBB-A513-422F-8361-E4CD4197C2FB}"/>
          </ac:spMkLst>
        </pc:spChg>
        <pc:spChg chg="del mod">
          <ac:chgData name="Susan Ebbels" userId="317a73a6-e40f-4a73-a36c-6dbc8450494f" providerId="ADAL" clId="{661510BF-3E77-4BAB-9A51-9EF909596FB2}" dt="2024-06-03T14:31:17.020" v="26" actId="478"/>
          <ac:spMkLst>
            <pc:docMk/>
            <pc:sldMk cId="3170875531" sldId="406"/>
            <ac:spMk id="12" creationId="{C0D95320-19F8-4B90-BF0F-1E30C377A77A}"/>
          </ac:spMkLst>
        </pc:spChg>
        <pc:spChg chg="del mod">
          <ac:chgData name="Susan Ebbels" userId="317a73a6-e40f-4a73-a36c-6dbc8450494f" providerId="ADAL" clId="{661510BF-3E77-4BAB-9A51-9EF909596FB2}" dt="2024-06-03T14:31:17.020" v="26" actId="478"/>
          <ac:spMkLst>
            <pc:docMk/>
            <pc:sldMk cId="3170875531" sldId="406"/>
            <ac:spMk id="13" creationId="{A7495AF7-BB10-46B5-BB12-0247AB696808}"/>
          </ac:spMkLst>
        </pc:spChg>
        <pc:spChg chg="del mod">
          <ac:chgData name="Susan Ebbels" userId="317a73a6-e40f-4a73-a36c-6dbc8450494f" providerId="ADAL" clId="{661510BF-3E77-4BAB-9A51-9EF909596FB2}" dt="2024-06-03T14:31:17.020" v="26" actId="478"/>
          <ac:spMkLst>
            <pc:docMk/>
            <pc:sldMk cId="3170875531" sldId="406"/>
            <ac:spMk id="14" creationId="{92E93DA2-6E9E-4886-B506-F344FDC7C02B}"/>
          </ac:spMkLst>
        </pc:spChg>
        <pc:spChg chg="mod">
          <ac:chgData name="Susan Ebbels" userId="317a73a6-e40f-4a73-a36c-6dbc8450494f" providerId="ADAL" clId="{661510BF-3E77-4BAB-9A51-9EF909596FB2}" dt="2024-06-03T14:30:23.133" v="15" actId="6549"/>
          <ac:spMkLst>
            <pc:docMk/>
            <pc:sldMk cId="3170875531" sldId="406"/>
            <ac:spMk id="15" creationId="{AB1E6652-601A-4D33-8A54-2C4FE7ED1E01}"/>
          </ac:spMkLst>
        </pc:spChg>
        <pc:spChg chg="mod">
          <ac:chgData name="Susan Ebbels" userId="317a73a6-e40f-4a73-a36c-6dbc8450494f" providerId="ADAL" clId="{661510BF-3E77-4BAB-9A51-9EF909596FB2}" dt="2024-06-03T14:31:36.557" v="33" actId="1076"/>
          <ac:spMkLst>
            <pc:docMk/>
            <pc:sldMk cId="3170875531" sldId="406"/>
            <ac:spMk id="16" creationId="{7B985A52-0894-4E7F-B881-31E353D760FB}"/>
          </ac:spMkLst>
        </pc:spChg>
        <pc:spChg chg="mod">
          <ac:chgData name="Susan Ebbels" userId="317a73a6-e40f-4a73-a36c-6dbc8450494f" providerId="ADAL" clId="{661510BF-3E77-4BAB-9A51-9EF909596FB2}" dt="2024-06-03T14:30:16.627" v="11" actId="20577"/>
          <ac:spMkLst>
            <pc:docMk/>
            <pc:sldMk cId="3170875531" sldId="406"/>
            <ac:spMk id="18" creationId="{C7F6B63F-6888-410F-9990-390E80EA9C56}"/>
          </ac:spMkLst>
        </pc:spChg>
      </pc:sldChg>
      <pc:sldChg chg="addSp delSp modSp mod modClrScheme chgLayout">
        <pc:chgData name="Susan Ebbels" userId="317a73a6-e40f-4a73-a36c-6dbc8450494f" providerId="ADAL" clId="{661510BF-3E77-4BAB-9A51-9EF909596FB2}" dt="2024-06-03T14:35:05.606" v="154" actId="1076"/>
        <pc:sldMkLst>
          <pc:docMk/>
          <pc:sldMk cId="3677269362" sldId="407"/>
        </pc:sldMkLst>
        <pc:spChg chg="add mod">
          <ac:chgData name="Susan Ebbels" userId="317a73a6-e40f-4a73-a36c-6dbc8450494f" providerId="ADAL" clId="{661510BF-3E77-4BAB-9A51-9EF909596FB2}" dt="2024-06-03T14:32:12.856" v="41" actId="14100"/>
          <ac:spMkLst>
            <pc:docMk/>
            <pc:sldMk cId="3677269362" sldId="407"/>
            <ac:spMk id="2" creationId="{74C835F7-1B17-5F53-9E75-B1149128F730}"/>
          </ac:spMkLst>
        </pc:spChg>
        <pc:spChg chg="add mod">
          <ac:chgData name="Susan Ebbels" userId="317a73a6-e40f-4a73-a36c-6dbc8450494f" providerId="ADAL" clId="{661510BF-3E77-4BAB-9A51-9EF909596FB2}" dt="2024-06-03T14:32:12.856" v="41" actId="14100"/>
          <ac:spMkLst>
            <pc:docMk/>
            <pc:sldMk cId="3677269362" sldId="407"/>
            <ac:spMk id="3" creationId="{805BE952-DC64-C6CF-D667-B73A4EEBC203}"/>
          </ac:spMkLst>
        </pc:spChg>
        <pc:spChg chg="add mod">
          <ac:chgData name="Susan Ebbels" userId="317a73a6-e40f-4a73-a36c-6dbc8450494f" providerId="ADAL" clId="{661510BF-3E77-4BAB-9A51-9EF909596FB2}" dt="2024-06-03T14:32:12.856" v="41" actId="14100"/>
          <ac:spMkLst>
            <pc:docMk/>
            <pc:sldMk cId="3677269362" sldId="407"/>
            <ac:spMk id="4" creationId="{7C1FB046-4AA3-A93D-572A-20643A0EA7AB}"/>
          </ac:spMkLst>
        </pc:spChg>
        <pc:spChg chg="mod">
          <ac:chgData name="Susan Ebbels" userId="317a73a6-e40f-4a73-a36c-6dbc8450494f" providerId="ADAL" clId="{661510BF-3E77-4BAB-9A51-9EF909596FB2}" dt="2024-06-03T14:35:05.606" v="154" actId="1076"/>
          <ac:spMkLst>
            <pc:docMk/>
            <pc:sldMk cId="3677269362" sldId="407"/>
            <ac:spMk id="5" creationId="{00000000-0000-0000-0000-000000000000}"/>
          </ac:spMkLst>
        </pc:spChg>
        <pc:spChg chg="add mod">
          <ac:chgData name="Susan Ebbels" userId="317a73a6-e40f-4a73-a36c-6dbc8450494f" providerId="ADAL" clId="{661510BF-3E77-4BAB-9A51-9EF909596FB2}" dt="2024-06-03T14:32:12.856" v="41" actId="14100"/>
          <ac:spMkLst>
            <pc:docMk/>
            <pc:sldMk cId="3677269362" sldId="407"/>
            <ac:spMk id="6" creationId="{7F0C1EB5-3156-702C-CC2A-DD15CFC1BD7F}"/>
          </ac:spMkLst>
        </pc:spChg>
        <pc:spChg chg="add mod">
          <ac:chgData name="Susan Ebbels" userId="317a73a6-e40f-4a73-a36c-6dbc8450494f" providerId="ADAL" clId="{661510BF-3E77-4BAB-9A51-9EF909596FB2}" dt="2024-06-03T14:34:27.652" v="139"/>
          <ac:spMkLst>
            <pc:docMk/>
            <pc:sldMk cId="3677269362" sldId="407"/>
            <ac:spMk id="7" creationId="{335DEEDD-A824-1563-5B90-89D7F955A902}"/>
          </ac:spMkLst>
        </pc:spChg>
        <pc:spChg chg="del">
          <ac:chgData name="Susan Ebbels" userId="317a73a6-e40f-4a73-a36c-6dbc8450494f" providerId="ADAL" clId="{661510BF-3E77-4BAB-9A51-9EF909596FB2}" dt="2024-06-03T14:31:51.311" v="35" actId="478"/>
          <ac:spMkLst>
            <pc:docMk/>
            <pc:sldMk cId="3677269362" sldId="407"/>
            <ac:spMk id="11" creationId="{9CFC351F-F2A7-4FB1-83C8-6E1A969D717B}"/>
          </ac:spMkLst>
        </pc:spChg>
        <pc:spChg chg="del">
          <ac:chgData name="Susan Ebbels" userId="317a73a6-e40f-4a73-a36c-6dbc8450494f" providerId="ADAL" clId="{661510BF-3E77-4BAB-9A51-9EF909596FB2}" dt="2024-06-03T14:31:51.311" v="35" actId="478"/>
          <ac:spMkLst>
            <pc:docMk/>
            <pc:sldMk cId="3677269362" sldId="407"/>
            <ac:spMk id="12" creationId="{C0282848-7F4E-47BE-9836-650FF848CF35}"/>
          </ac:spMkLst>
        </pc:spChg>
        <pc:spChg chg="del">
          <ac:chgData name="Susan Ebbels" userId="317a73a6-e40f-4a73-a36c-6dbc8450494f" providerId="ADAL" clId="{661510BF-3E77-4BAB-9A51-9EF909596FB2}" dt="2024-06-03T14:31:51.311" v="35" actId="478"/>
          <ac:spMkLst>
            <pc:docMk/>
            <pc:sldMk cId="3677269362" sldId="407"/>
            <ac:spMk id="13" creationId="{F988D95B-40E2-4F68-8D5C-1D5825B85365}"/>
          </ac:spMkLst>
        </pc:spChg>
        <pc:spChg chg="del">
          <ac:chgData name="Susan Ebbels" userId="317a73a6-e40f-4a73-a36c-6dbc8450494f" providerId="ADAL" clId="{661510BF-3E77-4BAB-9A51-9EF909596FB2}" dt="2024-06-03T14:31:51.311" v="35" actId="478"/>
          <ac:spMkLst>
            <pc:docMk/>
            <pc:sldMk cId="3677269362" sldId="407"/>
            <ac:spMk id="14" creationId="{59EBDBDF-9366-41A4-8215-70ADD4798A38}"/>
          </ac:spMkLst>
        </pc:spChg>
        <pc:spChg chg="mod">
          <ac:chgData name="Susan Ebbels" userId="317a73a6-e40f-4a73-a36c-6dbc8450494f" providerId="ADAL" clId="{661510BF-3E77-4BAB-9A51-9EF909596FB2}" dt="2024-06-03T14:35:05.606" v="154" actId="1076"/>
          <ac:spMkLst>
            <pc:docMk/>
            <pc:sldMk cId="3677269362" sldId="407"/>
            <ac:spMk id="15" creationId="{AB1E6652-601A-4D33-8A54-2C4FE7ED1E01}"/>
          </ac:spMkLst>
        </pc:spChg>
        <pc:spChg chg="mod">
          <ac:chgData name="Susan Ebbels" userId="317a73a6-e40f-4a73-a36c-6dbc8450494f" providerId="ADAL" clId="{661510BF-3E77-4BAB-9A51-9EF909596FB2}" dt="2024-06-03T14:35:05.606" v="154" actId="1076"/>
          <ac:spMkLst>
            <pc:docMk/>
            <pc:sldMk cId="3677269362" sldId="407"/>
            <ac:spMk id="16" creationId="{7B985A52-0894-4E7F-B881-31E353D760FB}"/>
          </ac:spMkLst>
        </pc:spChg>
        <pc:spChg chg="mod">
          <ac:chgData name="Susan Ebbels" userId="317a73a6-e40f-4a73-a36c-6dbc8450494f" providerId="ADAL" clId="{661510BF-3E77-4BAB-9A51-9EF909596FB2}" dt="2024-06-03T14:35:05.606" v="154" actId="1076"/>
          <ac:spMkLst>
            <pc:docMk/>
            <pc:sldMk cId="3677269362" sldId="407"/>
            <ac:spMk id="18" creationId="{C7F6B63F-6888-410F-9990-390E80EA9C56}"/>
          </ac:spMkLst>
        </pc:spChg>
      </pc:sldChg>
      <pc:sldChg chg="addSp delSp modSp mod modClrScheme chgLayout">
        <pc:chgData name="Susan Ebbels" userId="317a73a6-e40f-4a73-a36c-6dbc8450494f" providerId="ADAL" clId="{661510BF-3E77-4BAB-9A51-9EF909596FB2}" dt="2024-06-03T14:47:41.418" v="169" actId="6549"/>
        <pc:sldMkLst>
          <pc:docMk/>
          <pc:sldMk cId="3959481540" sldId="408"/>
        </pc:sldMkLst>
        <pc:spChg chg="add mod">
          <ac:chgData name="Susan Ebbels" userId="317a73a6-e40f-4a73-a36c-6dbc8450494f" providerId="ADAL" clId="{661510BF-3E77-4BAB-9A51-9EF909596FB2}" dt="2024-06-03T14:32:02.660" v="39" actId="2711"/>
          <ac:spMkLst>
            <pc:docMk/>
            <pc:sldMk cId="3959481540" sldId="408"/>
            <ac:spMk id="2" creationId="{E9D64A97-A25F-8D68-8424-8289911E4E3D}"/>
          </ac:spMkLst>
        </pc:spChg>
        <pc:spChg chg="add mod">
          <ac:chgData name="Susan Ebbels" userId="317a73a6-e40f-4a73-a36c-6dbc8450494f" providerId="ADAL" clId="{661510BF-3E77-4BAB-9A51-9EF909596FB2}" dt="2024-06-03T14:32:02.660" v="39" actId="2711"/>
          <ac:spMkLst>
            <pc:docMk/>
            <pc:sldMk cId="3959481540" sldId="408"/>
            <ac:spMk id="3" creationId="{6B1D6F85-A39A-B71A-D3E8-8C50117DE002}"/>
          </ac:spMkLst>
        </pc:spChg>
        <pc:spChg chg="add mod">
          <ac:chgData name="Susan Ebbels" userId="317a73a6-e40f-4a73-a36c-6dbc8450494f" providerId="ADAL" clId="{661510BF-3E77-4BAB-9A51-9EF909596FB2}" dt="2024-06-03T14:32:02.660" v="39" actId="2711"/>
          <ac:spMkLst>
            <pc:docMk/>
            <pc:sldMk cId="3959481540" sldId="408"/>
            <ac:spMk id="4" creationId="{FC322714-5F7D-8707-1758-5B2E41358018}"/>
          </ac:spMkLst>
        </pc:spChg>
        <pc:spChg chg="mod">
          <ac:chgData name="Susan Ebbels" userId="317a73a6-e40f-4a73-a36c-6dbc8450494f" providerId="ADAL" clId="{661510BF-3E77-4BAB-9A51-9EF909596FB2}" dt="2024-06-03T14:35:17.223" v="155" actId="1076"/>
          <ac:spMkLst>
            <pc:docMk/>
            <pc:sldMk cId="3959481540" sldId="408"/>
            <ac:spMk id="5" creationId="{00000000-0000-0000-0000-000000000000}"/>
          </ac:spMkLst>
        </pc:spChg>
        <pc:spChg chg="add mod">
          <ac:chgData name="Susan Ebbels" userId="317a73a6-e40f-4a73-a36c-6dbc8450494f" providerId="ADAL" clId="{661510BF-3E77-4BAB-9A51-9EF909596FB2}" dt="2024-06-03T14:32:02.660" v="39" actId="2711"/>
          <ac:spMkLst>
            <pc:docMk/>
            <pc:sldMk cId="3959481540" sldId="408"/>
            <ac:spMk id="6" creationId="{80B346C7-D459-CFD0-CB3E-471519643461}"/>
          </ac:spMkLst>
        </pc:spChg>
        <pc:spChg chg="add mod">
          <ac:chgData name="Susan Ebbels" userId="317a73a6-e40f-4a73-a36c-6dbc8450494f" providerId="ADAL" clId="{661510BF-3E77-4BAB-9A51-9EF909596FB2}" dt="2024-06-03T14:34:28.999" v="140"/>
          <ac:spMkLst>
            <pc:docMk/>
            <pc:sldMk cId="3959481540" sldId="408"/>
            <ac:spMk id="7" creationId="{E980D9F7-6D37-172C-32F1-EAEA41738E89}"/>
          </ac:spMkLst>
        </pc:spChg>
        <pc:spChg chg="del">
          <ac:chgData name="Susan Ebbels" userId="317a73a6-e40f-4a73-a36c-6dbc8450494f" providerId="ADAL" clId="{661510BF-3E77-4BAB-9A51-9EF909596FB2}" dt="2024-06-03T14:31:55.649" v="37" actId="478"/>
          <ac:spMkLst>
            <pc:docMk/>
            <pc:sldMk cId="3959481540" sldId="408"/>
            <ac:spMk id="11" creationId="{72D6D0F3-E65A-463C-8C6A-C68D9C5AE6B5}"/>
          </ac:spMkLst>
        </pc:spChg>
        <pc:spChg chg="del">
          <ac:chgData name="Susan Ebbels" userId="317a73a6-e40f-4a73-a36c-6dbc8450494f" providerId="ADAL" clId="{661510BF-3E77-4BAB-9A51-9EF909596FB2}" dt="2024-06-03T14:31:55.649" v="37" actId="478"/>
          <ac:spMkLst>
            <pc:docMk/>
            <pc:sldMk cId="3959481540" sldId="408"/>
            <ac:spMk id="12" creationId="{5CAC7CFD-15F5-4B72-8567-BE547A7D5EDE}"/>
          </ac:spMkLst>
        </pc:spChg>
        <pc:spChg chg="del">
          <ac:chgData name="Susan Ebbels" userId="317a73a6-e40f-4a73-a36c-6dbc8450494f" providerId="ADAL" clId="{661510BF-3E77-4BAB-9A51-9EF909596FB2}" dt="2024-06-03T14:31:55.649" v="37" actId="478"/>
          <ac:spMkLst>
            <pc:docMk/>
            <pc:sldMk cId="3959481540" sldId="408"/>
            <ac:spMk id="13" creationId="{CDF5A200-32AF-403D-94CE-F9D0AF38DE85}"/>
          </ac:spMkLst>
        </pc:spChg>
        <pc:spChg chg="del">
          <ac:chgData name="Susan Ebbels" userId="317a73a6-e40f-4a73-a36c-6dbc8450494f" providerId="ADAL" clId="{661510BF-3E77-4BAB-9A51-9EF909596FB2}" dt="2024-06-03T14:31:55.649" v="37" actId="478"/>
          <ac:spMkLst>
            <pc:docMk/>
            <pc:sldMk cId="3959481540" sldId="408"/>
            <ac:spMk id="14" creationId="{5488172B-CCC4-4F2E-8325-B774023EBF09}"/>
          </ac:spMkLst>
        </pc:spChg>
        <pc:spChg chg="mod">
          <ac:chgData name="Susan Ebbels" userId="317a73a6-e40f-4a73-a36c-6dbc8450494f" providerId="ADAL" clId="{661510BF-3E77-4BAB-9A51-9EF909596FB2}" dt="2024-06-03T14:47:41.418" v="169" actId="6549"/>
          <ac:spMkLst>
            <pc:docMk/>
            <pc:sldMk cId="3959481540" sldId="408"/>
            <ac:spMk id="15" creationId="{AB1E6652-601A-4D33-8A54-2C4FE7ED1E01}"/>
          </ac:spMkLst>
        </pc:spChg>
        <pc:spChg chg="mod">
          <ac:chgData name="Susan Ebbels" userId="317a73a6-e40f-4a73-a36c-6dbc8450494f" providerId="ADAL" clId="{661510BF-3E77-4BAB-9A51-9EF909596FB2}" dt="2024-06-03T14:35:17.223" v="155" actId="1076"/>
          <ac:spMkLst>
            <pc:docMk/>
            <pc:sldMk cId="3959481540" sldId="408"/>
            <ac:spMk id="16" creationId="{7B985A52-0894-4E7F-B881-31E353D760FB}"/>
          </ac:spMkLst>
        </pc:spChg>
        <pc:spChg chg="mod">
          <ac:chgData name="Susan Ebbels" userId="317a73a6-e40f-4a73-a36c-6dbc8450494f" providerId="ADAL" clId="{661510BF-3E77-4BAB-9A51-9EF909596FB2}" dt="2024-06-03T14:35:17.223" v="155" actId="1076"/>
          <ac:spMkLst>
            <pc:docMk/>
            <pc:sldMk cId="3959481540" sldId="408"/>
            <ac:spMk id="18" creationId="{C7F6B63F-6888-410F-9990-390E80EA9C56}"/>
          </ac:spMkLst>
        </pc:spChg>
      </pc:sldChg>
      <pc:sldMasterChg chg="del delSldLayout">
        <pc:chgData name="Susan Ebbels" userId="317a73a6-e40f-4a73-a36c-6dbc8450494f" providerId="ADAL" clId="{661510BF-3E77-4BAB-9A51-9EF909596FB2}" dt="2024-06-03T14:28:39.226" v="3" actId="700"/>
        <pc:sldMasterMkLst>
          <pc:docMk/>
          <pc:sldMasterMk cId="71378458" sldId="2147483648"/>
        </pc:sldMasterMkLst>
        <pc:sldLayoutChg chg="del">
          <pc:chgData name="Susan Ebbels" userId="317a73a6-e40f-4a73-a36c-6dbc8450494f" providerId="ADAL" clId="{661510BF-3E77-4BAB-9A51-9EF909596FB2}" dt="2024-06-03T14:28:39.226" v="3" actId="700"/>
          <pc:sldLayoutMkLst>
            <pc:docMk/>
            <pc:sldMasterMk cId="71378458" sldId="2147483648"/>
            <pc:sldLayoutMk cId="2392424590" sldId="2147483649"/>
          </pc:sldLayoutMkLst>
        </pc:sldLayoutChg>
        <pc:sldLayoutChg chg="del">
          <pc:chgData name="Susan Ebbels" userId="317a73a6-e40f-4a73-a36c-6dbc8450494f" providerId="ADAL" clId="{661510BF-3E77-4BAB-9A51-9EF909596FB2}" dt="2024-06-03T14:28:39.226" v="3" actId="700"/>
          <pc:sldLayoutMkLst>
            <pc:docMk/>
            <pc:sldMasterMk cId="71378458" sldId="2147483648"/>
            <pc:sldLayoutMk cId="540711092" sldId="2147483650"/>
          </pc:sldLayoutMkLst>
        </pc:sldLayoutChg>
        <pc:sldLayoutChg chg="del">
          <pc:chgData name="Susan Ebbels" userId="317a73a6-e40f-4a73-a36c-6dbc8450494f" providerId="ADAL" clId="{661510BF-3E77-4BAB-9A51-9EF909596FB2}" dt="2024-06-03T14:28:39.226" v="3" actId="700"/>
          <pc:sldLayoutMkLst>
            <pc:docMk/>
            <pc:sldMasterMk cId="71378458" sldId="2147483648"/>
            <pc:sldLayoutMk cId="2162038246" sldId="2147483651"/>
          </pc:sldLayoutMkLst>
        </pc:sldLayoutChg>
        <pc:sldLayoutChg chg="del">
          <pc:chgData name="Susan Ebbels" userId="317a73a6-e40f-4a73-a36c-6dbc8450494f" providerId="ADAL" clId="{661510BF-3E77-4BAB-9A51-9EF909596FB2}" dt="2024-06-03T14:28:39.226" v="3" actId="700"/>
          <pc:sldLayoutMkLst>
            <pc:docMk/>
            <pc:sldMasterMk cId="71378458" sldId="2147483648"/>
            <pc:sldLayoutMk cId="790546453" sldId="2147483652"/>
          </pc:sldLayoutMkLst>
        </pc:sldLayoutChg>
        <pc:sldLayoutChg chg="del">
          <pc:chgData name="Susan Ebbels" userId="317a73a6-e40f-4a73-a36c-6dbc8450494f" providerId="ADAL" clId="{661510BF-3E77-4BAB-9A51-9EF909596FB2}" dt="2024-06-03T14:28:39.226" v="3" actId="700"/>
          <pc:sldLayoutMkLst>
            <pc:docMk/>
            <pc:sldMasterMk cId="71378458" sldId="2147483648"/>
            <pc:sldLayoutMk cId="1797712286" sldId="2147483653"/>
          </pc:sldLayoutMkLst>
        </pc:sldLayoutChg>
        <pc:sldLayoutChg chg="del">
          <pc:chgData name="Susan Ebbels" userId="317a73a6-e40f-4a73-a36c-6dbc8450494f" providerId="ADAL" clId="{661510BF-3E77-4BAB-9A51-9EF909596FB2}" dt="2024-06-03T14:28:39.226" v="3" actId="700"/>
          <pc:sldLayoutMkLst>
            <pc:docMk/>
            <pc:sldMasterMk cId="71378458" sldId="2147483648"/>
            <pc:sldLayoutMk cId="3158360210" sldId="2147483654"/>
          </pc:sldLayoutMkLst>
        </pc:sldLayoutChg>
        <pc:sldLayoutChg chg="del">
          <pc:chgData name="Susan Ebbels" userId="317a73a6-e40f-4a73-a36c-6dbc8450494f" providerId="ADAL" clId="{661510BF-3E77-4BAB-9A51-9EF909596FB2}" dt="2024-06-03T14:28:39.226" v="3" actId="700"/>
          <pc:sldLayoutMkLst>
            <pc:docMk/>
            <pc:sldMasterMk cId="71378458" sldId="2147483648"/>
            <pc:sldLayoutMk cId="2008326092" sldId="2147483655"/>
          </pc:sldLayoutMkLst>
        </pc:sldLayoutChg>
        <pc:sldLayoutChg chg="del">
          <pc:chgData name="Susan Ebbels" userId="317a73a6-e40f-4a73-a36c-6dbc8450494f" providerId="ADAL" clId="{661510BF-3E77-4BAB-9A51-9EF909596FB2}" dt="2024-06-03T14:28:39.226" v="3" actId="700"/>
          <pc:sldLayoutMkLst>
            <pc:docMk/>
            <pc:sldMasterMk cId="71378458" sldId="2147483648"/>
            <pc:sldLayoutMk cId="2106874537" sldId="2147483656"/>
          </pc:sldLayoutMkLst>
        </pc:sldLayoutChg>
        <pc:sldLayoutChg chg="del">
          <pc:chgData name="Susan Ebbels" userId="317a73a6-e40f-4a73-a36c-6dbc8450494f" providerId="ADAL" clId="{661510BF-3E77-4BAB-9A51-9EF909596FB2}" dt="2024-06-03T14:28:39.226" v="3" actId="700"/>
          <pc:sldLayoutMkLst>
            <pc:docMk/>
            <pc:sldMasterMk cId="71378458" sldId="2147483648"/>
            <pc:sldLayoutMk cId="729289319" sldId="2147483657"/>
          </pc:sldLayoutMkLst>
        </pc:sldLayoutChg>
        <pc:sldLayoutChg chg="del">
          <pc:chgData name="Susan Ebbels" userId="317a73a6-e40f-4a73-a36c-6dbc8450494f" providerId="ADAL" clId="{661510BF-3E77-4BAB-9A51-9EF909596FB2}" dt="2024-06-03T14:28:39.226" v="3" actId="700"/>
          <pc:sldLayoutMkLst>
            <pc:docMk/>
            <pc:sldMasterMk cId="71378458" sldId="2147483648"/>
            <pc:sldLayoutMk cId="379041504" sldId="2147483658"/>
          </pc:sldLayoutMkLst>
        </pc:sldLayoutChg>
        <pc:sldLayoutChg chg="del">
          <pc:chgData name="Susan Ebbels" userId="317a73a6-e40f-4a73-a36c-6dbc8450494f" providerId="ADAL" clId="{661510BF-3E77-4BAB-9A51-9EF909596FB2}" dt="2024-06-03T14:28:39.226" v="3" actId="700"/>
          <pc:sldLayoutMkLst>
            <pc:docMk/>
            <pc:sldMasterMk cId="71378458" sldId="2147483648"/>
            <pc:sldLayoutMk cId="123562994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1C9DED6-F906-44FA-B3D8-2B0DA7D7CA46}"/>
              </a:ext>
            </a:extLst>
          </p:cNvPr>
          <p:cNvSpPr/>
          <p:nvPr/>
        </p:nvSpPr>
        <p:spPr bwMode="auto">
          <a:xfrm>
            <a:off x="4316" y="-7428"/>
            <a:ext cx="12192000" cy="1447800"/>
          </a:xfrm>
          <a:prstGeom prst="rect">
            <a:avLst/>
          </a:prstGeom>
          <a:solidFill>
            <a:srgbClr val="CA0C0A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 sz="4400">
                <a:solidFill>
                  <a:srgbClr val="FF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B138883-66D4-4014-9B16-7344F99B02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517" y="305560"/>
            <a:ext cx="881170" cy="821827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92020ECD-715D-4713-968B-671848C6B9F5}"/>
              </a:ext>
            </a:extLst>
          </p:cNvPr>
          <p:cNvGrpSpPr/>
          <p:nvPr/>
        </p:nvGrpSpPr>
        <p:grpSpPr>
          <a:xfrm>
            <a:off x="10665151" y="462810"/>
            <a:ext cx="1434484" cy="507327"/>
            <a:chOff x="8201592" y="1023157"/>
            <a:chExt cx="821826" cy="284074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F72D961-FBF3-4128-8FD6-BAEB80E09A88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id="{8E4F7157-9F5D-45FC-B2C8-F9E1EE11FC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379834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F7C5D22-A323-4723-8293-927868062DD9}"/>
              </a:ext>
            </a:extLst>
          </p:cNvPr>
          <p:cNvSpPr/>
          <p:nvPr/>
        </p:nvSpPr>
        <p:spPr bwMode="auto">
          <a:xfrm>
            <a:off x="0" y="-86072"/>
            <a:ext cx="12192000" cy="1447800"/>
          </a:xfrm>
          <a:prstGeom prst="rect">
            <a:avLst/>
          </a:prstGeom>
          <a:solidFill>
            <a:srgbClr val="CA0C0A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44" y="21361"/>
            <a:ext cx="10256761" cy="1143000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cene3d>
              <a:camera prst="orthographicFront"/>
              <a:lightRig rig="flat" dir="tl">
                <a:rot lat="0" lon="0" rev="5400000"/>
              </a:lightRig>
            </a:scene3d>
            <a:sp3d contourW="8890">
              <a:bevelT w="25400" h="25400"/>
              <a:contourClr>
                <a:srgbClr val="FF3300"/>
              </a:contourClr>
            </a:sp3d>
          </a:bodyPr>
          <a:lstStyle>
            <a:lvl1pPr>
              <a:defRPr lang="en-GB" sz="3200" b="0" i="0" cap="none" spc="0" baseline="0" dirty="0">
                <a:ln w="11430"/>
                <a:solidFill>
                  <a:schemeClr val="bg1"/>
                </a:solidFill>
                <a:effectLst>
                  <a:innerShdw blurRad="63500" dist="50800" dir="5400000">
                    <a:prstClr val="black">
                      <a:alpha val="31000"/>
                    </a:prstClr>
                  </a:innerShdw>
                </a:effectLst>
                <a:latin typeface="Lora" pitchFamily="2" charset="0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942" y="1528588"/>
            <a:ext cx="11959876" cy="51770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18E2E76-FA85-43BD-A4F1-5CE6407A4FC0}"/>
              </a:ext>
            </a:extLst>
          </p:cNvPr>
          <p:cNvGrpSpPr/>
          <p:nvPr userDrawn="1"/>
        </p:nvGrpSpPr>
        <p:grpSpPr>
          <a:xfrm>
            <a:off x="10665151" y="462810"/>
            <a:ext cx="1434484" cy="507327"/>
            <a:chOff x="8201592" y="1023157"/>
            <a:chExt cx="821826" cy="284074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EF17F22-869D-470F-B6B6-76BF800D2079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58B71C08-9F03-4976-B07F-B779AEA89C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532973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152400"/>
            <a:ext cx="9695543" cy="1143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lvl1pPr>
              <a:defRPr lang="en-GB" dirty="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543050"/>
            <a:ext cx="5588000" cy="4552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543050"/>
            <a:ext cx="5588000" cy="4552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DCF247-3025-4282-B2E0-F119105E0340}"/>
              </a:ext>
            </a:extLst>
          </p:cNvPr>
          <p:cNvSpPr/>
          <p:nvPr/>
        </p:nvSpPr>
        <p:spPr bwMode="auto">
          <a:xfrm>
            <a:off x="0" y="-86072"/>
            <a:ext cx="12192000" cy="1447800"/>
          </a:xfrm>
          <a:prstGeom prst="rect">
            <a:avLst/>
          </a:prstGeom>
          <a:solidFill>
            <a:srgbClr val="CA0C0A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effectLst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D36D1FA-E1F3-4A13-8E51-B7D4A59DEA1C}"/>
              </a:ext>
            </a:extLst>
          </p:cNvPr>
          <p:cNvGrpSpPr/>
          <p:nvPr userDrawn="1"/>
        </p:nvGrpSpPr>
        <p:grpSpPr>
          <a:xfrm>
            <a:off x="10665151" y="462810"/>
            <a:ext cx="1434484" cy="507327"/>
            <a:chOff x="8201592" y="1023157"/>
            <a:chExt cx="821826" cy="284074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67979879-6A3A-44B9-99F8-637250DA9561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4" name="Picture 2">
              <a:extLst>
                <a:ext uri="{FF2B5EF4-FFF2-40B4-BE49-F238E27FC236}">
                  <a16:creationId xmlns:a16="http://schemas.microsoft.com/office/drawing/2014/main" id="{65F4F90B-C9D8-4B8C-9C6E-BD0EE8964E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837142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569E639-0D40-409F-901B-7D6D5C5E5D62}"/>
              </a:ext>
            </a:extLst>
          </p:cNvPr>
          <p:cNvSpPr/>
          <p:nvPr/>
        </p:nvSpPr>
        <p:spPr bwMode="auto">
          <a:xfrm>
            <a:off x="0" y="-609"/>
            <a:ext cx="12192000" cy="1447800"/>
          </a:xfrm>
          <a:prstGeom prst="rect">
            <a:avLst/>
          </a:prstGeom>
          <a:solidFill>
            <a:srgbClr val="CA0C0A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16" y="219656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34CF26A-0007-4E97-B2D8-423E148F6143}"/>
              </a:ext>
            </a:extLst>
          </p:cNvPr>
          <p:cNvGrpSpPr/>
          <p:nvPr userDrawn="1"/>
        </p:nvGrpSpPr>
        <p:grpSpPr>
          <a:xfrm>
            <a:off x="10665151" y="462810"/>
            <a:ext cx="1434484" cy="507327"/>
            <a:chOff x="8201592" y="1023157"/>
            <a:chExt cx="821826" cy="28407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2D9C8FCB-716C-49B9-BF3A-AB48AD600F05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6" name="Picture 2">
              <a:extLst>
                <a:ext uri="{FF2B5EF4-FFF2-40B4-BE49-F238E27FC236}">
                  <a16:creationId xmlns:a16="http://schemas.microsoft.com/office/drawing/2014/main" id="{32DC9011-0026-44DC-BFA9-5DEE51568E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203967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44C569A-B26D-45BF-B2C4-B60226E8CD6D}"/>
              </a:ext>
            </a:extLst>
          </p:cNvPr>
          <p:cNvSpPr/>
          <p:nvPr/>
        </p:nvSpPr>
        <p:spPr bwMode="auto">
          <a:xfrm>
            <a:off x="0" y="-86072"/>
            <a:ext cx="12192000" cy="1447800"/>
          </a:xfrm>
          <a:prstGeom prst="rect">
            <a:avLst/>
          </a:prstGeom>
          <a:solidFill>
            <a:srgbClr val="CA0C0A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43" y="20782"/>
            <a:ext cx="1054377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2E0E50B-69DF-4625-978D-4FE8F24BD5CF}"/>
              </a:ext>
            </a:extLst>
          </p:cNvPr>
          <p:cNvGrpSpPr/>
          <p:nvPr userDrawn="1"/>
        </p:nvGrpSpPr>
        <p:grpSpPr>
          <a:xfrm>
            <a:off x="10665151" y="462810"/>
            <a:ext cx="1434484" cy="507327"/>
            <a:chOff x="8201592" y="1023157"/>
            <a:chExt cx="821826" cy="284074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3A5B96A-2874-4E6F-BB60-741882B8229F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5" name="Picture 2">
              <a:extLst>
                <a:ext uri="{FF2B5EF4-FFF2-40B4-BE49-F238E27FC236}">
                  <a16:creationId xmlns:a16="http://schemas.microsoft.com/office/drawing/2014/main" id="{80D5DC50-B6B1-460C-A949-E8389205B5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767009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336F2D15-99B4-9EE7-776F-BD847A9145BA}"/>
              </a:ext>
            </a:extLst>
          </p:cNvPr>
          <p:cNvGrpSpPr/>
          <p:nvPr/>
        </p:nvGrpSpPr>
        <p:grpSpPr>
          <a:xfrm>
            <a:off x="11109533" y="1"/>
            <a:ext cx="1036284" cy="332656"/>
            <a:chOff x="8201592" y="1023157"/>
            <a:chExt cx="821826" cy="28407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DC2B200-A6AA-6A2C-29F6-5B0BEF6F0966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8624D15A-9AD6-609E-A9CF-4FF9B77F42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473213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336F2D15-99B4-9EE7-776F-BD847A9145BA}"/>
              </a:ext>
            </a:extLst>
          </p:cNvPr>
          <p:cNvGrpSpPr/>
          <p:nvPr/>
        </p:nvGrpSpPr>
        <p:grpSpPr>
          <a:xfrm>
            <a:off x="11109533" y="6525344"/>
            <a:ext cx="1082467" cy="332656"/>
            <a:chOff x="8201592" y="1023157"/>
            <a:chExt cx="821826" cy="28407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DC2B200-A6AA-6A2C-29F6-5B0BEF6F0966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8624D15A-9AD6-609E-A9CF-4FF9B77F42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173033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5942" y="191333"/>
            <a:ext cx="105437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5943" y="1528588"/>
            <a:ext cx="11379200" cy="517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0E6FCF-C466-E238-4A1D-4D19859DAA19}"/>
              </a:ext>
            </a:extLst>
          </p:cNvPr>
          <p:cNvSpPr txBox="1"/>
          <p:nvPr/>
        </p:nvSpPr>
        <p:spPr>
          <a:xfrm>
            <a:off x="-44913" y="6592078"/>
            <a:ext cx="46819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© Moor House School &amp; College</a:t>
            </a:r>
          </a:p>
        </p:txBody>
      </p:sp>
    </p:spTree>
    <p:extLst>
      <p:ext uri="{BB962C8B-B14F-4D97-AF65-F5344CB8AC3E}">
        <p14:creationId xmlns:p14="http://schemas.microsoft.com/office/powerpoint/2010/main" val="2025710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GB" sz="3200" b="0" i="0" cap="none" spc="0" baseline="0" dirty="0" smtClean="0">
          <a:ln w="11430"/>
          <a:solidFill>
            <a:schemeClr val="bg1"/>
          </a:solidFill>
          <a:effectLst>
            <a:innerShdw blurRad="63500" dist="50800" dir="5400000">
              <a:prstClr val="black">
                <a:alpha val="31000"/>
              </a:prstClr>
            </a:innerShdw>
          </a:effectLst>
          <a:latin typeface="Lora" pitchFamily="2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493E7-3682-4683-A040-867E7651F8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9290" y="2693987"/>
            <a:ext cx="10363200" cy="1470025"/>
          </a:xfrm>
        </p:spPr>
        <p:txBody>
          <a:bodyPr/>
          <a:lstStyle/>
          <a:p>
            <a:r>
              <a:rPr lang="en-GB" dirty="0"/>
              <a:t>Q4 </a:t>
            </a:r>
            <a:r>
              <a:rPr lang="en-GB" i="1" dirty="0"/>
              <a:t>How feel </a:t>
            </a:r>
            <a:r>
              <a:rPr lang="en-GB" dirty="0"/>
              <a:t>Drag &amp; Drop</a:t>
            </a:r>
          </a:p>
        </p:txBody>
      </p:sp>
    </p:spTree>
    <p:extLst>
      <p:ext uri="{BB962C8B-B14F-4D97-AF65-F5344CB8AC3E}">
        <p14:creationId xmlns:p14="http://schemas.microsoft.com/office/powerpoint/2010/main" val="712164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/>
          <p:nvPr/>
        </p:nvSpPr>
        <p:spPr>
          <a:xfrm>
            <a:off x="137271" y="99311"/>
            <a:ext cx="10951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Drag the cloud onto the </a:t>
            </a:r>
            <a:r>
              <a:rPr lang="en-GB" alt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feel 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each sentence. Remember the </a:t>
            </a:r>
            <a:r>
              <a:rPr lang="en-GB" alt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feel 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describes the person or thing in the oval.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492180" y="1670685"/>
            <a:ext cx="75197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Mum            is                   cross.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AB1E6652-601A-4D33-8A54-2C4FE7ED1E01}"/>
              </a:ext>
            </a:extLst>
          </p:cNvPr>
          <p:cNvSpPr txBox="1"/>
          <p:nvPr/>
        </p:nvSpPr>
        <p:spPr>
          <a:xfrm>
            <a:off x="492180" y="3138907"/>
            <a:ext cx="75197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Bob              is                    ill.</a:t>
            </a:r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7B985A52-0894-4E7F-B881-31E353D760FB}"/>
              </a:ext>
            </a:extLst>
          </p:cNvPr>
          <p:cNvSpPr txBox="1"/>
          <p:nvPr/>
        </p:nvSpPr>
        <p:spPr>
          <a:xfrm>
            <a:off x="492180" y="4393612"/>
            <a:ext cx="93813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Raj                is                    sad.</a:t>
            </a:r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C7F6B63F-6888-410F-9990-390E80EA9C56}"/>
              </a:ext>
            </a:extLst>
          </p:cNvPr>
          <p:cNvSpPr txBox="1"/>
          <p:nvPr/>
        </p:nvSpPr>
        <p:spPr>
          <a:xfrm>
            <a:off x="492180" y="5727453"/>
            <a:ext cx="92358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cat         is                   soft.</a:t>
            </a:r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8BDF93B7-2592-2184-0512-F9AAAD91DEF8}"/>
              </a:ext>
            </a:extLst>
          </p:cNvPr>
          <p:cNvSpPr/>
          <p:nvPr/>
        </p:nvSpPr>
        <p:spPr bwMode="auto">
          <a:xfrm>
            <a:off x="9241953" y="1338104"/>
            <a:ext cx="2801258" cy="1258478"/>
          </a:xfrm>
          <a:prstGeom prst="cloud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439A3019-DB14-B1C6-4CE9-4BC1A3727D13}"/>
              </a:ext>
            </a:extLst>
          </p:cNvPr>
          <p:cNvSpPr/>
          <p:nvPr/>
        </p:nvSpPr>
        <p:spPr bwMode="auto">
          <a:xfrm>
            <a:off x="9241953" y="2715121"/>
            <a:ext cx="2801258" cy="1258478"/>
          </a:xfrm>
          <a:prstGeom prst="cloud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65273768-A311-E313-A467-204A066171D1}"/>
              </a:ext>
            </a:extLst>
          </p:cNvPr>
          <p:cNvSpPr/>
          <p:nvPr/>
        </p:nvSpPr>
        <p:spPr bwMode="auto">
          <a:xfrm>
            <a:off x="9241953" y="4092139"/>
            <a:ext cx="2801258" cy="1258478"/>
          </a:xfrm>
          <a:prstGeom prst="cloud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EF9BE261-A824-6CA0-AEAC-5E946A209D1F}"/>
              </a:ext>
            </a:extLst>
          </p:cNvPr>
          <p:cNvSpPr/>
          <p:nvPr/>
        </p:nvSpPr>
        <p:spPr bwMode="auto">
          <a:xfrm>
            <a:off x="9241953" y="5452157"/>
            <a:ext cx="2801258" cy="1258478"/>
          </a:xfrm>
          <a:prstGeom prst="cloud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875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784032" y="1612355"/>
            <a:ext cx="90131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bees              are         angry.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AB1E6652-601A-4D33-8A54-2C4FE7ED1E01}"/>
              </a:ext>
            </a:extLst>
          </p:cNvPr>
          <p:cNvSpPr txBox="1"/>
          <p:nvPr/>
        </p:nvSpPr>
        <p:spPr>
          <a:xfrm>
            <a:off x="784032" y="3021383"/>
            <a:ext cx="8933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paper              is          soggy.            </a:t>
            </a:r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7B985A52-0894-4E7F-B881-31E353D760FB}"/>
              </a:ext>
            </a:extLst>
          </p:cNvPr>
          <p:cNvSpPr txBox="1"/>
          <p:nvPr/>
        </p:nvSpPr>
        <p:spPr>
          <a:xfrm>
            <a:off x="784032" y="4423667"/>
            <a:ext cx="957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Today,      Bill         is          happy.      </a:t>
            </a:r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C7F6B63F-6888-410F-9990-390E80EA9C56}"/>
              </a:ext>
            </a:extLst>
          </p:cNvPr>
          <p:cNvSpPr txBox="1"/>
          <p:nvPr/>
        </p:nvSpPr>
        <p:spPr>
          <a:xfrm>
            <a:off x="784031" y="5825951"/>
            <a:ext cx="9428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butter            was       hard.</a:t>
            </a:r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74C835F7-1B17-5F53-9E75-B1149128F730}"/>
              </a:ext>
            </a:extLst>
          </p:cNvPr>
          <p:cNvSpPr/>
          <p:nvPr/>
        </p:nvSpPr>
        <p:spPr bwMode="auto">
          <a:xfrm>
            <a:off x="9074318" y="1338104"/>
            <a:ext cx="2968893" cy="1258478"/>
          </a:xfrm>
          <a:prstGeom prst="cloud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805BE952-DC64-C6CF-D667-B73A4EEBC203}"/>
              </a:ext>
            </a:extLst>
          </p:cNvPr>
          <p:cNvSpPr/>
          <p:nvPr/>
        </p:nvSpPr>
        <p:spPr bwMode="auto">
          <a:xfrm>
            <a:off x="9074318" y="2715121"/>
            <a:ext cx="2968893" cy="1258478"/>
          </a:xfrm>
          <a:prstGeom prst="cloud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7C1FB046-4AA3-A93D-572A-20643A0EA7AB}"/>
              </a:ext>
            </a:extLst>
          </p:cNvPr>
          <p:cNvSpPr/>
          <p:nvPr/>
        </p:nvSpPr>
        <p:spPr bwMode="auto">
          <a:xfrm>
            <a:off x="9074318" y="4092139"/>
            <a:ext cx="2968893" cy="1258478"/>
          </a:xfrm>
          <a:prstGeom prst="cloud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7F0C1EB5-3156-702C-CC2A-DD15CFC1BD7F}"/>
              </a:ext>
            </a:extLst>
          </p:cNvPr>
          <p:cNvSpPr/>
          <p:nvPr/>
        </p:nvSpPr>
        <p:spPr bwMode="auto">
          <a:xfrm>
            <a:off x="9074318" y="5452157"/>
            <a:ext cx="2968893" cy="1258478"/>
          </a:xfrm>
          <a:prstGeom prst="cloud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 Box 1">
            <a:extLst>
              <a:ext uri="{FF2B5EF4-FFF2-40B4-BE49-F238E27FC236}">
                <a16:creationId xmlns:a16="http://schemas.microsoft.com/office/drawing/2014/main" id="{335DEEDD-A824-1563-5B90-89D7F955A902}"/>
              </a:ext>
            </a:extLst>
          </p:cNvPr>
          <p:cNvSpPr txBox="1"/>
          <p:nvPr/>
        </p:nvSpPr>
        <p:spPr>
          <a:xfrm>
            <a:off x="137271" y="99311"/>
            <a:ext cx="10951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Drag the cloud onto the </a:t>
            </a:r>
            <a:r>
              <a:rPr lang="en-GB" alt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feel 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each sentence. Remember the </a:t>
            </a:r>
            <a:r>
              <a:rPr lang="en-GB" alt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feel 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describes the person or thing in the oval.</a:t>
            </a:r>
          </a:p>
        </p:txBody>
      </p:sp>
    </p:spTree>
    <p:extLst>
      <p:ext uri="{BB962C8B-B14F-4D97-AF65-F5344CB8AC3E}">
        <p14:creationId xmlns:p14="http://schemas.microsoft.com/office/powerpoint/2010/main" val="3677269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158935" y="1652526"/>
            <a:ext cx="86825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fabric    is         smooth.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AB1E6652-601A-4D33-8A54-2C4FE7ED1E01}"/>
              </a:ext>
            </a:extLst>
          </p:cNvPr>
          <p:cNvSpPr txBox="1"/>
          <p:nvPr/>
        </p:nvSpPr>
        <p:spPr>
          <a:xfrm>
            <a:off x="158935" y="3120748"/>
            <a:ext cx="9025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cloth     </a:t>
            </a:r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         rough.</a:t>
            </a:r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7B985A52-0894-4E7F-B881-31E353D760FB}"/>
              </a:ext>
            </a:extLst>
          </p:cNvPr>
          <p:cNvSpPr txBox="1"/>
          <p:nvPr/>
        </p:nvSpPr>
        <p:spPr>
          <a:xfrm>
            <a:off x="158935" y="4523032"/>
            <a:ext cx="9226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Betty         was        very tired.      </a:t>
            </a:r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C7F6B63F-6888-410F-9990-390E80EA9C56}"/>
              </a:ext>
            </a:extLst>
          </p:cNvPr>
          <p:cNvSpPr txBox="1"/>
          <p:nvPr/>
        </p:nvSpPr>
        <p:spPr>
          <a:xfrm>
            <a:off x="158935" y="5709294"/>
            <a:ext cx="90830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            were      excited        today.</a:t>
            </a:r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E9D64A97-A25F-8D68-8424-8289911E4E3D}"/>
              </a:ext>
            </a:extLst>
          </p:cNvPr>
          <p:cNvSpPr/>
          <p:nvPr/>
        </p:nvSpPr>
        <p:spPr bwMode="auto">
          <a:xfrm>
            <a:off x="9241953" y="1338104"/>
            <a:ext cx="2801258" cy="1258478"/>
          </a:xfrm>
          <a:prstGeom prst="cloud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6B1D6F85-A39A-B71A-D3E8-8C50117DE002}"/>
              </a:ext>
            </a:extLst>
          </p:cNvPr>
          <p:cNvSpPr/>
          <p:nvPr/>
        </p:nvSpPr>
        <p:spPr bwMode="auto">
          <a:xfrm>
            <a:off x="9241953" y="2715121"/>
            <a:ext cx="2801258" cy="1258478"/>
          </a:xfrm>
          <a:prstGeom prst="cloud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FC322714-5F7D-8707-1758-5B2E41358018}"/>
              </a:ext>
            </a:extLst>
          </p:cNvPr>
          <p:cNvSpPr/>
          <p:nvPr/>
        </p:nvSpPr>
        <p:spPr bwMode="auto">
          <a:xfrm>
            <a:off x="9241953" y="4092139"/>
            <a:ext cx="2801258" cy="1258478"/>
          </a:xfrm>
          <a:prstGeom prst="cloud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80B346C7-D459-CFD0-CB3E-471519643461}"/>
              </a:ext>
            </a:extLst>
          </p:cNvPr>
          <p:cNvSpPr/>
          <p:nvPr/>
        </p:nvSpPr>
        <p:spPr bwMode="auto">
          <a:xfrm>
            <a:off x="9241953" y="5452157"/>
            <a:ext cx="2801258" cy="1258478"/>
          </a:xfrm>
          <a:prstGeom prst="cloud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 Box 1">
            <a:extLst>
              <a:ext uri="{FF2B5EF4-FFF2-40B4-BE49-F238E27FC236}">
                <a16:creationId xmlns:a16="http://schemas.microsoft.com/office/drawing/2014/main" id="{E980D9F7-6D37-172C-32F1-EAEA41738E89}"/>
              </a:ext>
            </a:extLst>
          </p:cNvPr>
          <p:cNvSpPr txBox="1"/>
          <p:nvPr/>
        </p:nvSpPr>
        <p:spPr>
          <a:xfrm>
            <a:off x="137271" y="99311"/>
            <a:ext cx="10951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Drag the cloud onto the </a:t>
            </a:r>
            <a:r>
              <a:rPr lang="en-GB" alt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feel 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each sentence. Remember the </a:t>
            </a:r>
            <a:r>
              <a:rPr lang="en-GB" alt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feel 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describes the person or thing in the oval.</a:t>
            </a:r>
          </a:p>
        </p:txBody>
      </p:sp>
    </p:spTree>
    <p:extLst>
      <p:ext uri="{BB962C8B-B14F-4D97-AF65-F5344CB8AC3E}">
        <p14:creationId xmlns:p14="http://schemas.microsoft.com/office/powerpoint/2010/main" val="3959481540"/>
      </p:ext>
    </p:extLst>
  </p:cSld>
  <p:clrMapOvr>
    <a:masterClrMapping/>
  </p:clrMapOvr>
</p:sld>
</file>

<file path=ppt/theme/theme1.xml><?xml version="1.0" encoding="utf-8"?>
<a:theme xmlns:a="http://schemas.openxmlformats.org/drawingml/2006/main" name="1_SHAPE CODING resources wide">
  <a:themeElements>
    <a:clrScheme name="Custom 3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CC0000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eather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eather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ther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ather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ther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ther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ther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ther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HAPE CODING resources wide" id="{8DA56FC2-7764-4E23-9CE8-ACB4991225E2}" vid="{E4B9D549-BE05-4D63-A8CD-B1CCBE66C6F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da22eb8-3b0c-4d7c-ae6b-f15858ca8ba4" xsi:nil="true"/>
    <lcf76f155ced4ddcb4097134ff3c332f xmlns="1160a21b-a2c2-4c6d-b782-c4c8a6cf9e13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08B6D4176C5F42B39B4BAC99FA7459" ma:contentTypeVersion="17" ma:contentTypeDescription="Create a new document." ma:contentTypeScope="" ma:versionID="d975f315406d5e95f225435d9850f274">
  <xsd:schema xmlns:xsd="http://www.w3.org/2001/XMLSchema" xmlns:xs="http://www.w3.org/2001/XMLSchema" xmlns:p="http://schemas.microsoft.com/office/2006/metadata/properties" xmlns:ns2="1160a21b-a2c2-4c6d-b782-c4c8a6cf9e13" xmlns:ns3="8da22eb8-3b0c-4d7c-ae6b-f15858ca8ba4" targetNamespace="http://schemas.microsoft.com/office/2006/metadata/properties" ma:root="true" ma:fieldsID="2cef9990bc98339d937f441d459f24b5" ns2:_="" ns3:_="">
    <xsd:import namespace="1160a21b-a2c2-4c6d-b782-c4c8a6cf9e13"/>
    <xsd:import namespace="8da22eb8-3b0c-4d7c-ae6b-f15858ca8b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60a21b-a2c2-4c6d-b782-c4c8a6cf9e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bbbce4a-0d28-4a59-9401-2ecd50242cc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a22eb8-3b0c-4d7c-ae6b-f15858ca8ba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0379b6c-e51d-42a7-a348-f8b0fab26815}" ma:internalName="TaxCatchAll" ma:showField="CatchAllData" ma:web="8da22eb8-3b0c-4d7c-ae6b-f15858ca8b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94BD3A1-2C5B-4933-AA00-55958BAF1CB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5183EC1-5605-4D6B-9471-320333C6BA1A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dcmitype/"/>
    <ds:schemaRef ds:uri="http://purl.org/dc/terms/"/>
    <ds:schemaRef ds:uri="http://schemas.microsoft.com/office/infopath/2007/PartnerControls"/>
    <ds:schemaRef ds:uri="91336299-4279-41d7-98ef-5053e5f60805"/>
    <ds:schemaRef ds:uri="05d66f74-6919-4946-9e28-b7479ef1d44c"/>
    <ds:schemaRef ds:uri="8da22eb8-3b0c-4d7c-ae6b-f15858ca8ba4"/>
    <ds:schemaRef ds:uri="1160a21b-a2c2-4c6d-b782-c4c8a6cf9e13"/>
  </ds:schemaRefs>
</ds:datastoreItem>
</file>

<file path=customXml/itemProps3.xml><?xml version="1.0" encoding="utf-8"?>
<ds:datastoreItem xmlns:ds="http://schemas.openxmlformats.org/officeDocument/2006/customXml" ds:itemID="{148F9747-DD09-46B8-B840-6C3128F4FD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60a21b-a2c2-4c6d-b782-c4c8a6cf9e13"/>
    <ds:schemaRef ds:uri="8da22eb8-3b0c-4d7c-ae6b-f15858ca8b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136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Lora</vt:lpstr>
      <vt:lpstr>Open Sans</vt:lpstr>
      <vt:lpstr>Times New Roman</vt:lpstr>
      <vt:lpstr>Wingdings</vt:lpstr>
      <vt:lpstr>1_SHAPE CODING resources wide</vt:lpstr>
      <vt:lpstr>Q4 How feel Drag &amp; Drop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Nicoll</dc:creator>
  <cp:lastModifiedBy>Susan Ebbels</cp:lastModifiedBy>
  <cp:revision>3</cp:revision>
  <dcterms:created xsi:type="dcterms:W3CDTF">2021-02-09T11:40:01Z</dcterms:created>
  <dcterms:modified xsi:type="dcterms:W3CDTF">2024-06-03T14:47:42Z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0x0101002208B6D4176C5F42B39B4BAC99FA7459</vt:lpwstr>
  </property>
  <property fmtid="{D5CDD505-2E9C-101B-9397-08002B2CF9AE}" pid="3" name="MediaServiceImageTags">
    <vt:lpwstr/>
  </property>
</Properties>
</file>