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406" r:id="rId6"/>
    <p:sldId id="407" r:id="rId7"/>
    <p:sldId id="40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2E6D06-F5BE-4595-AC6E-BBBCAD0F4E9E}" v="5" dt="2024-06-03T14:10:37.8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 Ebbels" userId="317a73a6-e40f-4a73-a36c-6dbc8450494f" providerId="ADAL" clId="{F72E6D06-F5BE-4595-AC6E-BBBCAD0F4E9E}"/>
    <pc:docChg chg="undo custSel addSld delSld modSld delMainMaster">
      <pc:chgData name="Susan Ebbels" userId="317a73a6-e40f-4a73-a36c-6dbc8450494f" providerId="ADAL" clId="{F72E6D06-F5BE-4595-AC6E-BBBCAD0F4E9E}" dt="2024-06-03T14:29:05.075" v="160" actId="700"/>
      <pc:docMkLst>
        <pc:docMk/>
      </pc:docMkLst>
      <pc:sldChg chg="modSp add del mod">
        <pc:chgData name="Susan Ebbels" userId="317a73a6-e40f-4a73-a36c-6dbc8450494f" providerId="ADAL" clId="{F72E6D06-F5BE-4595-AC6E-BBBCAD0F4E9E}" dt="2024-06-03T14:10:19.643" v="11" actId="114"/>
        <pc:sldMkLst>
          <pc:docMk/>
          <pc:sldMk cId="712164825" sldId="263"/>
        </pc:sldMkLst>
        <pc:spChg chg="mod">
          <ac:chgData name="Susan Ebbels" userId="317a73a6-e40f-4a73-a36c-6dbc8450494f" providerId="ADAL" clId="{F72E6D06-F5BE-4595-AC6E-BBBCAD0F4E9E}" dt="2024-06-03T14:10:19.643" v="11" actId="114"/>
          <ac:spMkLst>
            <pc:docMk/>
            <pc:sldMk cId="712164825" sldId="263"/>
            <ac:spMk id="2" creationId="{D93493E7-3682-4683-A040-867E7651F804}"/>
          </ac:spMkLst>
        </pc:spChg>
      </pc:sldChg>
      <pc:sldChg chg="modSp mod modClrScheme chgLayout">
        <pc:chgData name="Susan Ebbels" userId="317a73a6-e40f-4a73-a36c-6dbc8450494f" providerId="ADAL" clId="{F72E6D06-F5BE-4595-AC6E-BBBCAD0F4E9E}" dt="2024-06-03T14:29:05.075" v="160" actId="700"/>
        <pc:sldMkLst>
          <pc:docMk/>
          <pc:sldMk cId="3170875531" sldId="406"/>
        </pc:sldMkLst>
        <pc:spChg chg="mod">
          <ac:chgData name="Susan Ebbels" userId="317a73a6-e40f-4a73-a36c-6dbc8450494f" providerId="ADAL" clId="{F72E6D06-F5BE-4595-AC6E-BBBCAD0F4E9E}" dt="2024-06-03T14:10:56.832" v="19" actId="14100"/>
          <ac:spMkLst>
            <pc:docMk/>
            <pc:sldMk cId="3170875531" sldId="406"/>
            <ac:spMk id="2" creationId="{00000000-0000-0000-0000-000000000000}"/>
          </ac:spMkLst>
        </pc:spChg>
        <pc:spChg chg="mod">
          <ac:chgData name="Susan Ebbels" userId="317a73a6-e40f-4a73-a36c-6dbc8450494f" providerId="ADAL" clId="{F72E6D06-F5BE-4595-AC6E-BBBCAD0F4E9E}" dt="2024-06-03T14:11:59.990" v="42" actId="12788"/>
          <ac:spMkLst>
            <pc:docMk/>
            <pc:sldMk cId="3170875531" sldId="406"/>
            <ac:spMk id="3" creationId="{19346DD0-12D2-43AE-9F58-8B9149C76768}"/>
          </ac:spMkLst>
        </pc:spChg>
        <pc:spChg chg="mod">
          <ac:chgData name="Susan Ebbels" userId="317a73a6-e40f-4a73-a36c-6dbc8450494f" providerId="ADAL" clId="{F72E6D06-F5BE-4595-AC6E-BBBCAD0F4E9E}" dt="2024-06-03T14:11:38.409" v="33" actId="20577"/>
          <ac:spMkLst>
            <pc:docMk/>
            <pc:sldMk cId="3170875531" sldId="406"/>
            <ac:spMk id="5" creationId="{00000000-0000-0000-0000-000000000000}"/>
          </ac:spMkLst>
        </pc:spChg>
        <pc:spChg chg="mod">
          <ac:chgData name="Susan Ebbels" userId="317a73a6-e40f-4a73-a36c-6dbc8450494f" providerId="ADAL" clId="{F72E6D06-F5BE-4595-AC6E-BBBCAD0F4E9E}" dt="2024-06-03T14:11:59.990" v="42" actId="12788"/>
          <ac:spMkLst>
            <pc:docMk/>
            <pc:sldMk cId="3170875531" sldId="406"/>
            <ac:spMk id="12" creationId="{73F6FE02-8452-4CB0-8E08-59D81C598BE3}"/>
          </ac:spMkLst>
        </pc:spChg>
        <pc:spChg chg="mod">
          <ac:chgData name="Susan Ebbels" userId="317a73a6-e40f-4a73-a36c-6dbc8450494f" providerId="ADAL" clId="{F72E6D06-F5BE-4595-AC6E-BBBCAD0F4E9E}" dt="2024-06-03T14:11:59.990" v="42" actId="12788"/>
          <ac:spMkLst>
            <pc:docMk/>
            <pc:sldMk cId="3170875531" sldId="406"/>
            <ac:spMk id="13" creationId="{A1D922DA-C21D-479B-BB29-0A47F8B134E0}"/>
          </ac:spMkLst>
        </pc:spChg>
        <pc:spChg chg="mod">
          <ac:chgData name="Susan Ebbels" userId="317a73a6-e40f-4a73-a36c-6dbc8450494f" providerId="ADAL" clId="{F72E6D06-F5BE-4595-AC6E-BBBCAD0F4E9E}" dt="2024-06-03T14:11:59.990" v="42" actId="12788"/>
          <ac:spMkLst>
            <pc:docMk/>
            <pc:sldMk cId="3170875531" sldId="406"/>
            <ac:spMk id="14" creationId="{08F0B354-C288-4849-BA61-BB40141E55D6}"/>
          </ac:spMkLst>
        </pc:spChg>
        <pc:spChg chg="mod">
          <ac:chgData name="Susan Ebbels" userId="317a73a6-e40f-4a73-a36c-6dbc8450494f" providerId="ADAL" clId="{F72E6D06-F5BE-4595-AC6E-BBBCAD0F4E9E}" dt="2024-06-03T14:11:36.204" v="32" actId="20577"/>
          <ac:spMkLst>
            <pc:docMk/>
            <pc:sldMk cId="3170875531" sldId="406"/>
            <ac:spMk id="15" creationId="{AB1E6652-601A-4D33-8A54-2C4FE7ED1E01}"/>
          </ac:spMkLst>
        </pc:spChg>
        <pc:spChg chg="mod">
          <ac:chgData name="Susan Ebbels" userId="317a73a6-e40f-4a73-a36c-6dbc8450494f" providerId="ADAL" clId="{F72E6D06-F5BE-4595-AC6E-BBBCAD0F4E9E}" dt="2024-06-03T14:11:32.694" v="28" actId="552"/>
          <ac:spMkLst>
            <pc:docMk/>
            <pc:sldMk cId="3170875531" sldId="406"/>
            <ac:spMk id="16" creationId="{7B985A52-0894-4E7F-B881-31E353D760FB}"/>
          </ac:spMkLst>
        </pc:spChg>
        <pc:spChg chg="mod">
          <ac:chgData name="Susan Ebbels" userId="317a73a6-e40f-4a73-a36c-6dbc8450494f" providerId="ADAL" clId="{F72E6D06-F5BE-4595-AC6E-BBBCAD0F4E9E}" dt="2024-06-03T14:12:06.626" v="49" actId="20577"/>
          <ac:spMkLst>
            <pc:docMk/>
            <pc:sldMk cId="3170875531" sldId="406"/>
            <ac:spMk id="18" creationId="{C7F6B63F-6888-410F-9990-390E80EA9C56}"/>
          </ac:spMkLst>
        </pc:spChg>
      </pc:sldChg>
      <pc:sldChg chg="addSp modSp mod modClrScheme chgLayout">
        <pc:chgData name="Susan Ebbels" userId="317a73a6-e40f-4a73-a36c-6dbc8450494f" providerId="ADAL" clId="{F72E6D06-F5BE-4595-AC6E-BBBCAD0F4E9E}" dt="2024-06-03T14:28:55.164" v="159" actId="700"/>
        <pc:sldMkLst>
          <pc:docMk/>
          <pc:sldMk cId="3677269362" sldId="407"/>
        </pc:sldMkLst>
        <pc:spChg chg="add mod">
          <ac:chgData name="Susan Ebbels" userId="317a73a6-e40f-4a73-a36c-6dbc8450494f" providerId="ADAL" clId="{F72E6D06-F5BE-4595-AC6E-BBBCAD0F4E9E}" dt="2024-06-03T14:12:20.905" v="50" actId="2711"/>
          <ac:spMkLst>
            <pc:docMk/>
            <pc:sldMk cId="3677269362" sldId="407"/>
            <ac:spMk id="2" creationId="{246688A8-9A94-B571-D8D9-A050947067F6}"/>
          </ac:spMkLst>
        </pc:spChg>
        <pc:spChg chg="mod">
          <ac:chgData name="Susan Ebbels" userId="317a73a6-e40f-4a73-a36c-6dbc8450494f" providerId="ADAL" clId="{F72E6D06-F5BE-4595-AC6E-BBBCAD0F4E9E}" dt="2024-06-03T14:12:49.487" v="78" actId="20577"/>
          <ac:spMkLst>
            <pc:docMk/>
            <pc:sldMk cId="3677269362" sldId="407"/>
            <ac:spMk id="5" creationId="{00000000-0000-0000-0000-000000000000}"/>
          </ac:spMkLst>
        </pc:spChg>
        <pc:spChg chg="mod">
          <ac:chgData name="Susan Ebbels" userId="317a73a6-e40f-4a73-a36c-6dbc8450494f" providerId="ADAL" clId="{F72E6D06-F5BE-4595-AC6E-BBBCAD0F4E9E}" dt="2024-06-03T14:12:20.905" v="50" actId="2711"/>
          <ac:spMkLst>
            <pc:docMk/>
            <pc:sldMk cId="3677269362" sldId="407"/>
            <ac:spMk id="11" creationId="{707A93C3-8071-4777-803C-7F6D80113C8E}"/>
          </ac:spMkLst>
        </pc:spChg>
        <pc:spChg chg="mod">
          <ac:chgData name="Susan Ebbels" userId="317a73a6-e40f-4a73-a36c-6dbc8450494f" providerId="ADAL" clId="{F72E6D06-F5BE-4595-AC6E-BBBCAD0F4E9E}" dt="2024-06-03T14:12:20.905" v="50" actId="2711"/>
          <ac:spMkLst>
            <pc:docMk/>
            <pc:sldMk cId="3677269362" sldId="407"/>
            <ac:spMk id="12" creationId="{D46B263B-E29E-404F-84A1-7C0F7E270F8C}"/>
          </ac:spMkLst>
        </pc:spChg>
        <pc:spChg chg="mod">
          <ac:chgData name="Susan Ebbels" userId="317a73a6-e40f-4a73-a36c-6dbc8450494f" providerId="ADAL" clId="{F72E6D06-F5BE-4595-AC6E-BBBCAD0F4E9E}" dt="2024-06-03T14:12:40.731" v="67" actId="1036"/>
          <ac:spMkLst>
            <pc:docMk/>
            <pc:sldMk cId="3677269362" sldId="407"/>
            <ac:spMk id="13" creationId="{F6D01E82-6F0C-41D5-B0E3-D093D6C66CFB}"/>
          </ac:spMkLst>
        </pc:spChg>
        <pc:spChg chg="mod">
          <ac:chgData name="Susan Ebbels" userId="317a73a6-e40f-4a73-a36c-6dbc8450494f" providerId="ADAL" clId="{F72E6D06-F5BE-4595-AC6E-BBBCAD0F4E9E}" dt="2024-06-03T14:12:20.905" v="50" actId="2711"/>
          <ac:spMkLst>
            <pc:docMk/>
            <pc:sldMk cId="3677269362" sldId="407"/>
            <ac:spMk id="14" creationId="{621C41E6-0A00-43CB-9A44-7D67BA571BD8}"/>
          </ac:spMkLst>
        </pc:spChg>
        <pc:spChg chg="mod">
          <ac:chgData name="Susan Ebbels" userId="317a73a6-e40f-4a73-a36c-6dbc8450494f" providerId="ADAL" clId="{F72E6D06-F5BE-4595-AC6E-BBBCAD0F4E9E}" dt="2024-06-03T14:12:53.931" v="83" actId="20577"/>
          <ac:spMkLst>
            <pc:docMk/>
            <pc:sldMk cId="3677269362" sldId="407"/>
            <ac:spMk id="15" creationId="{AB1E6652-601A-4D33-8A54-2C4FE7ED1E01}"/>
          </ac:spMkLst>
        </pc:spChg>
        <pc:spChg chg="mod">
          <ac:chgData name="Susan Ebbels" userId="317a73a6-e40f-4a73-a36c-6dbc8450494f" providerId="ADAL" clId="{F72E6D06-F5BE-4595-AC6E-BBBCAD0F4E9E}" dt="2024-06-03T14:13:03.048" v="98" actId="20577"/>
          <ac:spMkLst>
            <pc:docMk/>
            <pc:sldMk cId="3677269362" sldId="407"/>
            <ac:spMk id="16" creationId="{7B985A52-0894-4E7F-B881-31E353D760FB}"/>
          </ac:spMkLst>
        </pc:spChg>
        <pc:spChg chg="mod">
          <ac:chgData name="Susan Ebbels" userId="317a73a6-e40f-4a73-a36c-6dbc8450494f" providerId="ADAL" clId="{F72E6D06-F5BE-4595-AC6E-BBBCAD0F4E9E}" dt="2024-06-03T14:13:11.150" v="109" actId="20577"/>
          <ac:spMkLst>
            <pc:docMk/>
            <pc:sldMk cId="3677269362" sldId="407"/>
            <ac:spMk id="18" creationId="{C7F6B63F-6888-410F-9990-390E80EA9C56}"/>
          </ac:spMkLst>
        </pc:spChg>
      </pc:sldChg>
      <pc:sldChg chg="addSp modSp mod modClrScheme chgLayout">
        <pc:chgData name="Susan Ebbels" userId="317a73a6-e40f-4a73-a36c-6dbc8450494f" providerId="ADAL" clId="{F72E6D06-F5BE-4595-AC6E-BBBCAD0F4E9E}" dt="2024-06-03T14:28:55.164" v="159" actId="700"/>
        <pc:sldMkLst>
          <pc:docMk/>
          <pc:sldMk cId="3959481540" sldId="408"/>
        </pc:sldMkLst>
        <pc:spChg chg="add mod">
          <ac:chgData name="Susan Ebbels" userId="317a73a6-e40f-4a73-a36c-6dbc8450494f" providerId="ADAL" clId="{F72E6D06-F5BE-4595-AC6E-BBBCAD0F4E9E}" dt="2024-06-03T14:13:26.974" v="110" actId="2711"/>
          <ac:spMkLst>
            <pc:docMk/>
            <pc:sldMk cId="3959481540" sldId="408"/>
            <ac:spMk id="2" creationId="{CF44CA8D-1B1F-91B5-6C54-B08B251552F8}"/>
          </ac:spMkLst>
        </pc:spChg>
        <pc:spChg chg="mod">
          <ac:chgData name="Susan Ebbels" userId="317a73a6-e40f-4a73-a36c-6dbc8450494f" providerId="ADAL" clId="{F72E6D06-F5BE-4595-AC6E-BBBCAD0F4E9E}" dt="2024-06-03T14:15:51.707" v="158" actId="552"/>
          <ac:spMkLst>
            <pc:docMk/>
            <pc:sldMk cId="3959481540" sldId="408"/>
            <ac:spMk id="5" creationId="{00000000-0000-0000-0000-000000000000}"/>
          </ac:spMkLst>
        </pc:spChg>
        <pc:spChg chg="mod">
          <ac:chgData name="Susan Ebbels" userId="317a73a6-e40f-4a73-a36c-6dbc8450494f" providerId="ADAL" clId="{F72E6D06-F5BE-4595-AC6E-BBBCAD0F4E9E}" dt="2024-06-03T14:15:45.449" v="157" actId="552"/>
          <ac:spMkLst>
            <pc:docMk/>
            <pc:sldMk cId="3959481540" sldId="408"/>
            <ac:spMk id="11" creationId="{973FF92B-8419-4B6A-A8FF-179E0AAAE607}"/>
          </ac:spMkLst>
        </pc:spChg>
        <pc:spChg chg="mod">
          <ac:chgData name="Susan Ebbels" userId="317a73a6-e40f-4a73-a36c-6dbc8450494f" providerId="ADAL" clId="{F72E6D06-F5BE-4595-AC6E-BBBCAD0F4E9E}" dt="2024-06-03T14:15:45.449" v="157" actId="552"/>
          <ac:spMkLst>
            <pc:docMk/>
            <pc:sldMk cId="3959481540" sldId="408"/>
            <ac:spMk id="12" creationId="{A7C22B8B-C95A-4510-94CC-BBFFCEFA66B1}"/>
          </ac:spMkLst>
        </pc:spChg>
        <pc:spChg chg="mod">
          <ac:chgData name="Susan Ebbels" userId="317a73a6-e40f-4a73-a36c-6dbc8450494f" providerId="ADAL" clId="{F72E6D06-F5BE-4595-AC6E-BBBCAD0F4E9E}" dt="2024-06-03T14:15:45.449" v="157" actId="552"/>
          <ac:spMkLst>
            <pc:docMk/>
            <pc:sldMk cId="3959481540" sldId="408"/>
            <ac:spMk id="13" creationId="{38E52CFB-AE72-48C4-B874-23CA62D81373}"/>
          </ac:spMkLst>
        </pc:spChg>
        <pc:spChg chg="mod">
          <ac:chgData name="Susan Ebbels" userId="317a73a6-e40f-4a73-a36c-6dbc8450494f" providerId="ADAL" clId="{F72E6D06-F5BE-4595-AC6E-BBBCAD0F4E9E}" dt="2024-06-03T14:15:45.449" v="157" actId="552"/>
          <ac:spMkLst>
            <pc:docMk/>
            <pc:sldMk cId="3959481540" sldId="408"/>
            <ac:spMk id="14" creationId="{674665A5-3D18-4977-9B14-C8142C4C0C1E}"/>
          </ac:spMkLst>
        </pc:spChg>
        <pc:spChg chg="mod">
          <ac:chgData name="Susan Ebbels" userId="317a73a6-e40f-4a73-a36c-6dbc8450494f" providerId="ADAL" clId="{F72E6D06-F5BE-4595-AC6E-BBBCAD0F4E9E}" dt="2024-06-03T14:15:51.707" v="158" actId="552"/>
          <ac:spMkLst>
            <pc:docMk/>
            <pc:sldMk cId="3959481540" sldId="408"/>
            <ac:spMk id="15" creationId="{AB1E6652-601A-4D33-8A54-2C4FE7ED1E01}"/>
          </ac:spMkLst>
        </pc:spChg>
        <pc:spChg chg="mod">
          <ac:chgData name="Susan Ebbels" userId="317a73a6-e40f-4a73-a36c-6dbc8450494f" providerId="ADAL" clId="{F72E6D06-F5BE-4595-AC6E-BBBCAD0F4E9E}" dt="2024-06-03T14:15:51.707" v="158" actId="552"/>
          <ac:spMkLst>
            <pc:docMk/>
            <pc:sldMk cId="3959481540" sldId="408"/>
            <ac:spMk id="16" creationId="{7B985A52-0894-4E7F-B881-31E353D760FB}"/>
          </ac:spMkLst>
        </pc:spChg>
        <pc:spChg chg="mod">
          <ac:chgData name="Susan Ebbels" userId="317a73a6-e40f-4a73-a36c-6dbc8450494f" providerId="ADAL" clId="{F72E6D06-F5BE-4595-AC6E-BBBCAD0F4E9E}" dt="2024-06-03T14:15:51.707" v="158" actId="552"/>
          <ac:spMkLst>
            <pc:docMk/>
            <pc:sldMk cId="3959481540" sldId="408"/>
            <ac:spMk id="18" creationId="{C7F6B63F-6888-410F-9990-390E80EA9C56}"/>
          </ac:spMkLst>
        </pc:spChg>
      </pc:sldChg>
      <pc:sldMasterChg chg="del delSldLayout">
        <pc:chgData name="Susan Ebbels" userId="317a73a6-e40f-4a73-a36c-6dbc8450494f" providerId="ADAL" clId="{F72E6D06-F5BE-4595-AC6E-BBBCAD0F4E9E}" dt="2024-06-03T14:28:55.164" v="159" actId="700"/>
        <pc:sldMasterMkLst>
          <pc:docMk/>
          <pc:sldMasterMk cId="71378458" sldId="2147483648"/>
        </pc:sldMasterMkLst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2392424590" sldId="2147483649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540711092" sldId="2147483650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2162038246" sldId="2147483651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790546453" sldId="2147483652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1797712286" sldId="2147483653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3158360210" sldId="2147483654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2008326092" sldId="2147483655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2106874537" sldId="2147483656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729289319" sldId="2147483657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379041504" sldId="2147483658"/>
          </pc:sldLayoutMkLst>
        </pc:sldLayoutChg>
        <pc:sldLayoutChg chg="del">
          <pc:chgData name="Susan Ebbels" userId="317a73a6-e40f-4a73-a36c-6dbc8450494f" providerId="ADAL" clId="{F72E6D06-F5BE-4595-AC6E-BBBCAD0F4E9E}" dt="2024-06-03T14:28:55.164" v="159" actId="700"/>
          <pc:sldLayoutMkLst>
            <pc:docMk/>
            <pc:sldMasterMk cId="71378458" sldId="2147483648"/>
            <pc:sldLayoutMk cId="1235629947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1C9DED6-F906-44FA-B3D8-2B0DA7D7CA46}"/>
              </a:ext>
            </a:extLst>
          </p:cNvPr>
          <p:cNvSpPr/>
          <p:nvPr/>
        </p:nvSpPr>
        <p:spPr bwMode="auto">
          <a:xfrm>
            <a:off x="4316" y="-7428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 algn="ctr">
              <a:defRPr sz="4400">
                <a:solidFill>
                  <a:srgbClr val="FF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138883-66D4-4014-9B16-7344F99B0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7" y="305560"/>
            <a:ext cx="881170" cy="821827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92020ECD-715D-4713-968B-671848C6B9F5}"/>
              </a:ext>
            </a:extLst>
          </p:cNvPr>
          <p:cNvGrpSpPr/>
          <p:nvPr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F72D961-FBF3-4128-8FD6-BAEB80E09A88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8E4F7157-9F5D-45FC-B2C8-F9E1EE11FCB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126721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F7C5D22-A323-4723-8293-927868062DD9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4" y="21361"/>
            <a:ext cx="10256761" cy="11430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scene3d>
              <a:camera prst="orthographicFront"/>
              <a:lightRig rig="flat" dir="tl">
                <a:rot lat="0" lon="0" rev="5400000"/>
              </a:lightRig>
            </a:scene3d>
            <a:sp3d contourW="8890">
              <a:bevelT w="25400" h="25400"/>
              <a:contourClr>
                <a:srgbClr val="FF3300"/>
              </a:contourClr>
            </a:sp3d>
          </a:bodyPr>
          <a:lstStyle>
            <a:lvl1pPr>
              <a:defRPr lang="en-GB" sz="3200" b="0" i="0" cap="none" spc="0" baseline="0" dirty="0">
                <a:ln w="11430"/>
                <a:solidFill>
                  <a:schemeClr val="bg1"/>
                </a:solidFill>
                <a:effectLst>
                  <a:innerShdw blurRad="63500" dist="50800" dir="5400000">
                    <a:prstClr val="black">
                      <a:alpha val="31000"/>
                    </a:prstClr>
                  </a:innerShdw>
                </a:effectLst>
                <a:latin typeface="Lora" pitchFamily="2" charset="0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942" y="1528588"/>
            <a:ext cx="11959876" cy="51770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18E2E76-FA85-43BD-A4F1-5CE6407A4FC0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2EF17F22-869D-470F-B6B6-76BF800D2079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58B71C08-9F03-4976-B07F-B779AEA89C9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513022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152400"/>
            <a:ext cx="9695543" cy="1143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>
              <a:defRPr lang="en-GB" dirty="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43050"/>
            <a:ext cx="5588000" cy="4552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3DCF247-3025-4282-B2E0-F119105E0340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D36D1FA-E1F3-4A13-8E51-B7D4A59DEA1C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7979879-6A3A-44B9-99F8-637250DA9561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4" name="Picture 2">
              <a:extLst>
                <a:ext uri="{FF2B5EF4-FFF2-40B4-BE49-F238E27FC236}">
                  <a16:creationId xmlns:a16="http://schemas.microsoft.com/office/drawing/2014/main" id="{65F4F90B-C9D8-4B8C-9C6E-BD0EE8964E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1968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569E639-0D40-409F-901B-7D6D5C5E5D62}"/>
              </a:ext>
            </a:extLst>
          </p:cNvPr>
          <p:cNvSpPr/>
          <p:nvPr/>
        </p:nvSpPr>
        <p:spPr bwMode="auto">
          <a:xfrm>
            <a:off x="0" y="-609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16" y="219656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CF26A-0007-4E97-B2D8-423E148F6143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2D9C8FCB-716C-49B9-BF3A-AB48AD600F05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32DC9011-0026-44DC-BFA9-5DEE51568E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885862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44C569A-B26D-45BF-B2C4-B60226E8CD6D}"/>
              </a:ext>
            </a:extLst>
          </p:cNvPr>
          <p:cNvSpPr/>
          <p:nvPr/>
        </p:nvSpPr>
        <p:spPr bwMode="auto">
          <a:xfrm>
            <a:off x="0" y="-86072"/>
            <a:ext cx="12192000" cy="1447800"/>
          </a:xfrm>
          <a:prstGeom prst="rect">
            <a:avLst/>
          </a:prstGeom>
          <a:solidFill>
            <a:srgbClr val="CA0C0A"/>
          </a:solidFill>
          <a:ln w="12699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943" y="20782"/>
            <a:ext cx="1054377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2E0E50B-69DF-4625-978D-4FE8F24BD5CF}"/>
              </a:ext>
            </a:extLst>
          </p:cNvPr>
          <p:cNvGrpSpPr/>
          <p:nvPr userDrawn="1"/>
        </p:nvGrpSpPr>
        <p:grpSpPr>
          <a:xfrm>
            <a:off x="10665151" y="462810"/>
            <a:ext cx="1434484" cy="507327"/>
            <a:chOff x="8201592" y="1023157"/>
            <a:chExt cx="821826" cy="284074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33A5B96A-2874-4E6F-BB60-741882B8229F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15" name="Picture 2">
              <a:extLst>
                <a:ext uri="{FF2B5EF4-FFF2-40B4-BE49-F238E27FC236}">
                  <a16:creationId xmlns:a16="http://schemas.microsoft.com/office/drawing/2014/main" id="{80D5DC50-B6B1-460C-A949-E8389205B5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34715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1"/>
            <a:ext cx="1036284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059417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336F2D15-99B4-9EE7-776F-BD847A9145BA}"/>
              </a:ext>
            </a:extLst>
          </p:cNvPr>
          <p:cNvGrpSpPr/>
          <p:nvPr/>
        </p:nvGrpSpPr>
        <p:grpSpPr>
          <a:xfrm>
            <a:off x="11109533" y="6525344"/>
            <a:ext cx="1082467" cy="332656"/>
            <a:chOff x="8201592" y="1023157"/>
            <a:chExt cx="821826" cy="28407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DC2B200-A6AA-6A2C-29F6-5B0BEF6F0966}"/>
                </a:ext>
              </a:extLst>
            </p:cNvPr>
            <p:cNvSpPr/>
            <p:nvPr/>
          </p:nvSpPr>
          <p:spPr bwMode="auto">
            <a:xfrm>
              <a:off x="8217410" y="1057368"/>
              <a:ext cx="774686" cy="211474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624D15A-9AD6-609E-A9CF-4FF9B77F42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01592" y="1023157"/>
              <a:ext cx="821826" cy="284074"/>
            </a:xfrm>
            <a:prstGeom prst="ellips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4F81BD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EEECE1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18089406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5942" y="191333"/>
            <a:ext cx="105437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5943" y="1528588"/>
            <a:ext cx="11379200" cy="5177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0E6FCF-C466-E238-4A1D-4D19859DAA19}"/>
              </a:ext>
            </a:extLst>
          </p:cNvPr>
          <p:cNvSpPr txBox="1"/>
          <p:nvPr/>
        </p:nvSpPr>
        <p:spPr>
          <a:xfrm>
            <a:off x="-44913" y="6592078"/>
            <a:ext cx="46819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Moor House School &amp; College</a:t>
            </a:r>
          </a:p>
        </p:txBody>
      </p:sp>
    </p:spTree>
    <p:extLst>
      <p:ext uri="{BB962C8B-B14F-4D97-AF65-F5344CB8AC3E}">
        <p14:creationId xmlns:p14="http://schemas.microsoft.com/office/powerpoint/2010/main" val="282720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GB" sz="3200" b="0" i="0" cap="none" spc="0" baseline="0" dirty="0" smtClean="0">
          <a:ln w="11430"/>
          <a:solidFill>
            <a:schemeClr val="bg1"/>
          </a:solidFill>
          <a:effectLst>
            <a:innerShdw blurRad="63500" dist="50800" dir="5400000">
              <a:prstClr val="black">
                <a:alpha val="31000"/>
              </a:prstClr>
            </a:innerShdw>
          </a:effectLst>
          <a:latin typeface="Lora" pitchFamily="2" charset="0"/>
          <a:ea typeface="+mj-ea"/>
          <a:cs typeface="Times New Roman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493E7-3682-4683-A040-867E7651F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9290" y="2693987"/>
            <a:ext cx="10363200" cy="1470025"/>
          </a:xfrm>
        </p:spPr>
        <p:txBody>
          <a:bodyPr/>
          <a:lstStyle/>
          <a:p>
            <a:r>
              <a:rPr lang="en-GB" dirty="0"/>
              <a:t>Q3 </a:t>
            </a:r>
            <a:r>
              <a:rPr lang="en-GB" i="1" dirty="0"/>
              <a:t>What doing </a:t>
            </a:r>
            <a:r>
              <a:rPr lang="en-GB" dirty="0"/>
              <a:t>Drag &amp; Drop</a:t>
            </a:r>
          </a:p>
        </p:txBody>
      </p:sp>
    </p:spTree>
    <p:extLst>
      <p:ext uri="{BB962C8B-B14F-4D97-AF65-F5344CB8AC3E}">
        <p14:creationId xmlns:p14="http://schemas.microsoft.com/office/powerpoint/2010/main" val="712164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/>
          <p:cNvSpPr txBox="1"/>
          <p:nvPr/>
        </p:nvSpPr>
        <p:spPr>
          <a:xfrm>
            <a:off x="137271" y="99311"/>
            <a:ext cx="11452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hexagon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doing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this is the action.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492181" y="1670685"/>
            <a:ext cx="7727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Mum            is               cooking.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492181" y="3138907"/>
            <a:ext cx="7727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Bob              is               talking.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492181" y="4541191"/>
            <a:ext cx="88434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Raj                is               hitting  Lee.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492181" y="5727453"/>
            <a:ext cx="8456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cat        is               sleeping.</a:t>
            </a: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19346DD0-12D2-43AE-9F58-8B9149C76768}"/>
              </a:ext>
            </a:extLst>
          </p:cNvPr>
          <p:cNvSpPr/>
          <p:nvPr/>
        </p:nvSpPr>
        <p:spPr>
          <a:xfrm>
            <a:off x="8752114" y="2886215"/>
            <a:ext cx="329474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73F6FE02-8452-4CB0-8E08-59D81C598BE3}"/>
              </a:ext>
            </a:extLst>
          </p:cNvPr>
          <p:cNvSpPr/>
          <p:nvPr/>
        </p:nvSpPr>
        <p:spPr>
          <a:xfrm>
            <a:off x="8752114" y="1608923"/>
            <a:ext cx="329474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A1D922DA-C21D-479B-BB29-0A47F8B134E0}"/>
              </a:ext>
            </a:extLst>
          </p:cNvPr>
          <p:cNvSpPr/>
          <p:nvPr/>
        </p:nvSpPr>
        <p:spPr>
          <a:xfrm>
            <a:off x="8752114" y="5474761"/>
            <a:ext cx="329474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08F0B354-C288-4849-BA61-BB40141E55D6}"/>
              </a:ext>
            </a:extLst>
          </p:cNvPr>
          <p:cNvSpPr/>
          <p:nvPr/>
        </p:nvSpPr>
        <p:spPr>
          <a:xfrm>
            <a:off x="8752114" y="4251832"/>
            <a:ext cx="329474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87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367893" y="1161274"/>
            <a:ext cx="80836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bees     are       buzzing.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367893" y="2629496"/>
            <a:ext cx="80126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Paul              is         stamping.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367893" y="4031780"/>
            <a:ext cx="8589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Bill                was     swimming.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367893" y="5408977"/>
            <a:ext cx="84565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baby     was     crying.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707A93C3-8071-4777-803C-7F6D80113C8E}"/>
              </a:ext>
            </a:extLst>
          </p:cNvPr>
          <p:cNvSpPr/>
          <p:nvPr/>
        </p:nvSpPr>
        <p:spPr>
          <a:xfrm>
            <a:off x="9001394" y="2491993"/>
            <a:ext cx="282271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D46B263B-E29E-404F-84A1-7C0F7E270F8C}"/>
              </a:ext>
            </a:extLst>
          </p:cNvPr>
          <p:cNvSpPr/>
          <p:nvPr/>
        </p:nvSpPr>
        <p:spPr>
          <a:xfrm>
            <a:off x="9001394" y="910763"/>
            <a:ext cx="282271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F6D01E82-6F0C-41D5-B0E3-D093D6C66CFB}"/>
              </a:ext>
            </a:extLst>
          </p:cNvPr>
          <p:cNvSpPr/>
          <p:nvPr/>
        </p:nvSpPr>
        <p:spPr>
          <a:xfrm>
            <a:off x="9001394" y="5153109"/>
            <a:ext cx="282271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621C41E6-0A00-43CB-9A44-7D67BA571BD8}"/>
              </a:ext>
            </a:extLst>
          </p:cNvPr>
          <p:cNvSpPr/>
          <p:nvPr/>
        </p:nvSpPr>
        <p:spPr>
          <a:xfrm>
            <a:off x="9001394" y="3857610"/>
            <a:ext cx="2822713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246688A8-9A94-B571-D8D9-A050947067F6}"/>
              </a:ext>
            </a:extLst>
          </p:cNvPr>
          <p:cNvSpPr txBox="1"/>
          <p:nvPr/>
        </p:nvSpPr>
        <p:spPr>
          <a:xfrm>
            <a:off x="137271" y="99311"/>
            <a:ext cx="11452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hexagon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doing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this is the action.</a:t>
            </a:r>
          </a:p>
        </p:txBody>
      </p:sp>
    </p:spTree>
    <p:extLst>
      <p:ext uri="{BB962C8B-B14F-4D97-AF65-F5344CB8AC3E}">
        <p14:creationId xmlns:p14="http://schemas.microsoft.com/office/powerpoint/2010/main" val="3677269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/>
          <p:nvPr/>
        </p:nvSpPr>
        <p:spPr>
          <a:xfrm>
            <a:off x="116112" y="987104"/>
            <a:ext cx="80836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cat      is        eating some  fish.</a:t>
            </a: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AB1E6652-601A-4D33-8A54-2C4FE7ED1E01}"/>
              </a:ext>
            </a:extLst>
          </p:cNvPr>
          <p:cNvSpPr txBox="1"/>
          <p:nvPr/>
        </p:nvSpPr>
        <p:spPr>
          <a:xfrm>
            <a:off x="116112" y="2455326"/>
            <a:ext cx="8776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man   is   working at the garage.            </a:t>
            </a: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id="{7B985A52-0894-4E7F-B881-31E353D760FB}"/>
              </a:ext>
            </a:extLst>
          </p:cNvPr>
          <p:cNvSpPr txBox="1"/>
          <p:nvPr/>
        </p:nvSpPr>
        <p:spPr>
          <a:xfrm>
            <a:off x="116112" y="4203566"/>
            <a:ext cx="85896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Betty         was    cooking dinner.      </a:t>
            </a: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C7F6B63F-6888-410F-9990-390E80EA9C56}"/>
              </a:ext>
            </a:extLst>
          </p:cNvPr>
          <p:cNvSpPr txBox="1"/>
          <p:nvPr/>
        </p:nvSpPr>
        <p:spPr>
          <a:xfrm>
            <a:off x="116112" y="5642338"/>
            <a:ext cx="8687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3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        are       hiding underground.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973FF92B-8419-4B6A-A8FF-179E0AAAE607}"/>
              </a:ext>
            </a:extLst>
          </p:cNvPr>
          <p:cNvSpPr/>
          <p:nvPr/>
        </p:nvSpPr>
        <p:spPr>
          <a:xfrm>
            <a:off x="7241217" y="2348015"/>
            <a:ext cx="4707368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Hexagon 11">
            <a:extLst>
              <a:ext uri="{FF2B5EF4-FFF2-40B4-BE49-F238E27FC236}">
                <a16:creationId xmlns:a16="http://schemas.microsoft.com/office/drawing/2014/main" id="{A7C22B8B-C95A-4510-94CC-BBFFCEFA66B1}"/>
              </a:ext>
            </a:extLst>
          </p:cNvPr>
          <p:cNvSpPr/>
          <p:nvPr/>
        </p:nvSpPr>
        <p:spPr>
          <a:xfrm>
            <a:off x="7241217" y="843178"/>
            <a:ext cx="4707368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Hexagon 12">
            <a:extLst>
              <a:ext uri="{FF2B5EF4-FFF2-40B4-BE49-F238E27FC236}">
                <a16:creationId xmlns:a16="http://schemas.microsoft.com/office/drawing/2014/main" id="{38E52CFB-AE72-48C4-B874-23CA62D81373}"/>
              </a:ext>
            </a:extLst>
          </p:cNvPr>
          <p:cNvSpPr/>
          <p:nvPr/>
        </p:nvSpPr>
        <p:spPr>
          <a:xfrm>
            <a:off x="7241217" y="5485214"/>
            <a:ext cx="4707368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674665A5-3D18-4977-9B14-C8142C4C0C1E}"/>
              </a:ext>
            </a:extLst>
          </p:cNvPr>
          <p:cNvSpPr/>
          <p:nvPr/>
        </p:nvSpPr>
        <p:spPr>
          <a:xfrm>
            <a:off x="7241217" y="4122909"/>
            <a:ext cx="4707368" cy="960578"/>
          </a:xfrm>
          <a:prstGeom prst="hexag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ext Box 1">
            <a:extLst>
              <a:ext uri="{FF2B5EF4-FFF2-40B4-BE49-F238E27FC236}">
                <a16:creationId xmlns:a16="http://schemas.microsoft.com/office/drawing/2014/main" id="{CF44CA8D-1B1F-91B5-6C54-B08B251552F8}"/>
              </a:ext>
            </a:extLst>
          </p:cNvPr>
          <p:cNvSpPr txBox="1"/>
          <p:nvPr/>
        </p:nvSpPr>
        <p:spPr>
          <a:xfrm>
            <a:off x="137271" y="99311"/>
            <a:ext cx="11452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Drag the hexagon onto the </a:t>
            </a:r>
            <a:r>
              <a:rPr lang="en-GB" altLang="en-US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doing </a:t>
            </a:r>
            <a:r>
              <a:rPr lang="en-GB" alt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each sentence. Remember this is the action.</a:t>
            </a:r>
          </a:p>
        </p:txBody>
      </p:sp>
    </p:spTree>
    <p:extLst>
      <p:ext uri="{BB962C8B-B14F-4D97-AF65-F5344CB8AC3E}">
        <p14:creationId xmlns:p14="http://schemas.microsoft.com/office/powerpoint/2010/main" val="3959481540"/>
      </p:ext>
    </p:extLst>
  </p:cSld>
  <p:clrMapOvr>
    <a:masterClrMapping/>
  </p:clrMapOvr>
</p:sld>
</file>

<file path=ppt/theme/theme1.xml><?xml version="1.0" encoding="utf-8"?>
<a:theme xmlns:a="http://schemas.openxmlformats.org/drawingml/2006/main" name="1_SHAPE CODING resources wide">
  <a:themeElements>
    <a:clrScheme name="Custom 3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CC0000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eather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eather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eather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eather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HAPE CODING resources wide" id="{8DA56FC2-7764-4E23-9CE8-ACB4991225E2}" vid="{E4B9D549-BE05-4D63-A8CD-B1CCBE66C6F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08B6D4176C5F42B39B4BAC99FA7459" ma:contentTypeVersion="17" ma:contentTypeDescription="Create a new document." ma:contentTypeScope="" ma:versionID="d975f315406d5e95f225435d9850f274">
  <xsd:schema xmlns:xsd="http://www.w3.org/2001/XMLSchema" xmlns:xs="http://www.w3.org/2001/XMLSchema" xmlns:p="http://schemas.microsoft.com/office/2006/metadata/properties" xmlns:ns2="1160a21b-a2c2-4c6d-b782-c4c8a6cf9e13" xmlns:ns3="8da22eb8-3b0c-4d7c-ae6b-f15858ca8ba4" targetNamespace="http://schemas.microsoft.com/office/2006/metadata/properties" ma:root="true" ma:fieldsID="2cef9990bc98339d937f441d459f24b5" ns2:_="" ns3:_="">
    <xsd:import namespace="1160a21b-a2c2-4c6d-b782-c4c8a6cf9e13"/>
    <xsd:import namespace="8da22eb8-3b0c-4d7c-ae6b-f15858ca8b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0a21b-a2c2-4c6d-b782-c4c8a6cf9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bbbce4a-0d28-4a59-9401-2ecd50242c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a22eb8-3b0c-4d7c-ae6b-f15858ca8ba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0379b6c-e51d-42a7-a348-f8b0fab26815}" ma:internalName="TaxCatchAll" ma:showField="CatchAllData" ma:web="8da22eb8-3b0c-4d7c-ae6b-f15858ca8b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da22eb8-3b0c-4d7c-ae6b-f15858ca8ba4" xsi:nil="true"/>
    <lcf76f155ced4ddcb4097134ff3c332f xmlns="1160a21b-a2c2-4c6d-b782-c4c8a6cf9e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980B436-1E4B-4175-B6FF-5CC0F35E0F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0a21b-a2c2-4c6d-b782-c4c8a6cf9e13"/>
    <ds:schemaRef ds:uri="8da22eb8-3b0c-4d7c-ae6b-f15858ca8b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94BD3A1-2C5B-4933-AA00-55958BAF1C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183EC1-5605-4D6B-9471-320333C6BA1A}">
  <ds:schemaRefs>
    <ds:schemaRef ds:uri="http://www.w3.org/XML/1998/namespace"/>
    <ds:schemaRef ds:uri="05d66f74-6919-4946-9e28-b7479ef1d44c"/>
    <ds:schemaRef ds:uri="http://purl.org/dc/dcmitype/"/>
    <ds:schemaRef ds:uri="91336299-4279-41d7-98ef-5053e5f60805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8da22eb8-3b0c-4d7c-ae6b-f15858ca8ba4"/>
    <ds:schemaRef ds:uri="1160a21b-a2c2-4c6d-b782-c4c8a6cf9e1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118</Words>
  <Application>Microsoft Office PowerPoint</Application>
  <PresentationFormat>Widescreen</PresentationFormat>
  <Paragraphs>16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Lora</vt:lpstr>
      <vt:lpstr>Open Sans</vt:lpstr>
      <vt:lpstr>Times New Roman</vt:lpstr>
      <vt:lpstr>Wingdings</vt:lpstr>
      <vt:lpstr>1_SHAPE CODING resources wide</vt:lpstr>
      <vt:lpstr>Q3 What doing Drag &amp; Drop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Nicoll</dc:creator>
  <cp:lastModifiedBy>Susan Ebbels</cp:lastModifiedBy>
  <cp:revision>4</cp:revision>
  <dcterms:created xsi:type="dcterms:W3CDTF">2021-02-09T11:40:01Z</dcterms:created>
  <dcterms:modified xsi:type="dcterms:W3CDTF">2024-06-03T14:29:05Z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0x0101002208B6D4176C5F42B39B4BAC99FA7459</vt:lpwstr>
  </property>
  <property fmtid="{D5CDD505-2E9C-101B-9397-08002B2CF9AE}" pid="3" name="MediaServiceImageTags">
    <vt:lpwstr/>
  </property>
</Properties>
</file>