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9C6C5-0EA4-4D3E-BF4E-3E4C81EC2CB5}" v="3" dt="2024-06-03T14:02:38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ry Nicoll" userId="bffab9a2-2718-4b01-ad50-444296233a98" providerId="ADAL" clId="{7D091564-B0CD-4954-9246-2B690ADC5680}"/>
    <pc:docChg chg="custSel addSld delSld modSld">
      <pc:chgData name="Hilary Nicoll" userId="bffab9a2-2718-4b01-ad50-444296233a98" providerId="ADAL" clId="{7D091564-B0CD-4954-9246-2B690ADC5680}" dt="2023-11-02T15:28:35.712" v="313" actId="20577"/>
      <pc:docMkLst>
        <pc:docMk/>
      </pc:docMkLst>
      <pc:sldChg chg="modSp">
        <pc:chgData name="Hilary Nicoll" userId="bffab9a2-2718-4b01-ad50-444296233a98" providerId="ADAL" clId="{7D091564-B0CD-4954-9246-2B690ADC5680}" dt="2023-11-02T12:01:19.599" v="10" actId="20577"/>
        <pc:sldMkLst>
          <pc:docMk/>
          <pc:sldMk cId="4188943720" sldId="258"/>
        </pc:sldMkLst>
        <pc:spChg chg="mod">
          <ac:chgData name="Hilary Nicoll" userId="bffab9a2-2718-4b01-ad50-444296233a98" providerId="ADAL" clId="{7D091564-B0CD-4954-9246-2B690ADC5680}" dt="2023-11-02T12:01:19.599" v="10" actId="20577"/>
          <ac:spMkLst>
            <pc:docMk/>
            <pc:sldMk cId="4188943720" sldId="258"/>
            <ac:spMk id="2" creationId="{D93493E7-3682-4683-A040-867E7651F804}"/>
          </ac:spMkLst>
        </pc:spChg>
      </pc:sldChg>
      <pc:sldChg chg="addSp delSp modSp">
        <pc:chgData name="Hilary Nicoll" userId="bffab9a2-2718-4b01-ad50-444296233a98" providerId="ADAL" clId="{7D091564-B0CD-4954-9246-2B690ADC5680}" dt="2023-11-02T15:17:22.917" v="103" actId="20577"/>
        <pc:sldMkLst>
          <pc:docMk/>
          <pc:sldMk cId="3646060349" sldId="260"/>
        </pc:sldMkLst>
        <pc:spChg chg="mod">
          <ac:chgData name="Hilary Nicoll" userId="bffab9a2-2718-4b01-ad50-444296233a98" providerId="ADAL" clId="{7D091564-B0CD-4954-9246-2B690ADC5680}" dt="2023-11-02T15:16:15.726" v="50" actId="20577"/>
          <ac:spMkLst>
            <pc:docMk/>
            <pc:sldMk cId="3646060349" sldId="260"/>
            <ac:spMk id="7" creationId="{776DF268-30D5-48AE-AD07-0DE471A07593}"/>
          </ac:spMkLst>
        </pc:spChg>
        <pc:spChg chg="mod">
          <ac:chgData name="Hilary Nicoll" userId="bffab9a2-2718-4b01-ad50-444296233a98" providerId="ADAL" clId="{7D091564-B0CD-4954-9246-2B690ADC5680}" dt="2023-11-02T15:17:19.763" v="95" actId="20577"/>
          <ac:spMkLst>
            <pc:docMk/>
            <pc:sldMk cId="3646060349" sldId="260"/>
            <ac:spMk id="8" creationId="{2862EF14-40A8-40CF-A43E-7B87E877BE4E}"/>
          </ac:spMkLst>
        </pc:spChg>
        <pc:spChg chg="mod">
          <ac:chgData name="Hilary Nicoll" userId="bffab9a2-2718-4b01-ad50-444296233a98" providerId="ADAL" clId="{7D091564-B0CD-4954-9246-2B690ADC5680}" dt="2023-11-02T15:16:10.624" v="39" actId="947"/>
          <ac:spMkLst>
            <pc:docMk/>
            <pc:sldMk cId="3646060349" sldId="260"/>
            <ac:spMk id="9" creationId="{81E8EB00-A330-4471-AEE2-AED4E51701E7}"/>
          </ac:spMkLst>
        </pc:spChg>
        <pc:spChg chg="mod">
          <ac:chgData name="Hilary Nicoll" userId="bffab9a2-2718-4b01-ad50-444296233a98" providerId="ADAL" clId="{7D091564-B0CD-4954-9246-2B690ADC5680}" dt="2023-11-02T15:17:12.500" v="79" actId="14100"/>
          <ac:spMkLst>
            <pc:docMk/>
            <pc:sldMk cId="3646060349" sldId="260"/>
            <ac:spMk id="10" creationId="{92F2EDFE-F6C5-44E6-B26F-CEB6F2BD5A70}"/>
          </ac:spMkLst>
        </pc:spChg>
        <pc:spChg chg="mod">
          <ac:chgData name="Hilary Nicoll" userId="bffab9a2-2718-4b01-ad50-444296233a98" providerId="ADAL" clId="{7D091564-B0CD-4954-9246-2B690ADC5680}" dt="2023-11-02T15:14:34.508" v="17" actId="20577"/>
          <ac:spMkLst>
            <pc:docMk/>
            <pc:sldMk cId="3646060349" sldId="260"/>
            <ac:spMk id="11" creationId="{9D1DF4A3-A8A5-4952-8030-A20FB387622F}"/>
          </ac:spMkLst>
        </pc:spChg>
        <pc:spChg chg="mod">
          <ac:chgData name="Hilary Nicoll" userId="bffab9a2-2718-4b01-ad50-444296233a98" providerId="ADAL" clId="{7D091564-B0CD-4954-9246-2B690ADC5680}" dt="2023-11-02T15:16:19.894" v="59" actId="20577"/>
          <ac:spMkLst>
            <pc:docMk/>
            <pc:sldMk cId="3646060349" sldId="260"/>
            <ac:spMk id="13" creationId="{0BA9C559-C5B1-4A9F-924F-FA17171DA322}"/>
          </ac:spMkLst>
        </pc:spChg>
        <pc:spChg chg="mod">
          <ac:chgData name="Hilary Nicoll" userId="bffab9a2-2718-4b01-ad50-444296233a98" providerId="ADAL" clId="{7D091564-B0CD-4954-9246-2B690ADC5680}" dt="2023-11-02T15:16:25.363" v="62" actId="20577"/>
          <ac:spMkLst>
            <pc:docMk/>
            <pc:sldMk cId="3646060349" sldId="260"/>
            <ac:spMk id="20" creationId="{D7811FC4-4D3B-4128-ADE9-05E06EED2745}"/>
          </ac:spMkLst>
        </pc:spChg>
        <pc:spChg chg="mod">
          <ac:chgData name="Hilary Nicoll" userId="bffab9a2-2718-4b01-ad50-444296233a98" providerId="ADAL" clId="{7D091564-B0CD-4954-9246-2B690ADC5680}" dt="2023-11-02T15:17:22.917" v="103" actId="20577"/>
          <ac:spMkLst>
            <pc:docMk/>
            <pc:sldMk cId="3646060349" sldId="260"/>
            <ac:spMk id="22" creationId="{C0C2B8B2-305C-4895-8A5D-4C5C57FF7C29}"/>
          </ac:spMkLst>
        </pc:spChg>
        <pc:picChg chg="del">
          <ac:chgData name="Hilary Nicoll" userId="bffab9a2-2718-4b01-ad50-444296233a98" providerId="ADAL" clId="{7D091564-B0CD-4954-9246-2B690ADC5680}" dt="2023-11-02T15:14:43.123" v="18" actId="478"/>
          <ac:picMkLst>
            <pc:docMk/>
            <pc:sldMk cId="3646060349" sldId="260"/>
            <ac:picMk id="2" creationId="{0547D156-26B1-4467-82BC-8497394B03C1}"/>
          </ac:picMkLst>
        </pc:picChg>
        <pc:picChg chg="del">
          <ac:chgData name="Hilary Nicoll" userId="bffab9a2-2718-4b01-ad50-444296233a98" providerId="ADAL" clId="{7D091564-B0CD-4954-9246-2B690ADC5680}" dt="2023-11-02T15:14:44.643" v="19" actId="478"/>
          <ac:picMkLst>
            <pc:docMk/>
            <pc:sldMk cId="3646060349" sldId="260"/>
            <ac:picMk id="3" creationId="{E3CAD8F8-E244-4A77-9A9F-F8D24EE78010}"/>
          </ac:picMkLst>
        </pc:picChg>
        <pc:picChg chg="add mod">
          <ac:chgData name="Hilary Nicoll" userId="bffab9a2-2718-4b01-ad50-444296233a98" providerId="ADAL" clId="{7D091564-B0CD-4954-9246-2B690ADC5680}" dt="2023-11-02T15:15:29.936" v="27" actId="14100"/>
          <ac:picMkLst>
            <pc:docMk/>
            <pc:sldMk cId="3646060349" sldId="260"/>
            <ac:picMk id="25" creationId="{FADD0D29-7F34-4653-9D38-80B17CBF3870}"/>
          </ac:picMkLst>
        </pc:picChg>
        <pc:picChg chg="add mod modCrop">
          <ac:chgData name="Hilary Nicoll" userId="bffab9a2-2718-4b01-ad50-444296233a98" providerId="ADAL" clId="{7D091564-B0CD-4954-9246-2B690ADC5680}" dt="2023-11-02T15:17:04.989" v="66" actId="1076"/>
          <ac:picMkLst>
            <pc:docMk/>
            <pc:sldMk cId="3646060349" sldId="260"/>
            <ac:picMk id="26" creationId="{DAD5AC0A-D062-4AFF-B0DD-849F5F50E005}"/>
          </ac:picMkLst>
        </pc:picChg>
      </pc:sldChg>
      <pc:sldChg chg="addSp delSp modSp">
        <pc:chgData name="Hilary Nicoll" userId="bffab9a2-2718-4b01-ad50-444296233a98" providerId="ADAL" clId="{7D091564-B0CD-4954-9246-2B690ADC5680}" dt="2023-11-02T15:21:59.085" v="202" actId="1076"/>
        <pc:sldMkLst>
          <pc:docMk/>
          <pc:sldMk cId="1389825311" sldId="261"/>
        </pc:sldMkLst>
        <pc:spChg chg="mod">
          <ac:chgData name="Hilary Nicoll" userId="bffab9a2-2718-4b01-ad50-444296233a98" providerId="ADAL" clId="{7D091564-B0CD-4954-9246-2B690ADC5680}" dt="2023-11-02T15:21:47.605" v="194" actId="20577"/>
          <ac:spMkLst>
            <pc:docMk/>
            <pc:sldMk cId="1389825311" sldId="261"/>
            <ac:spMk id="7" creationId="{776DF268-30D5-48AE-AD07-0DE471A07593}"/>
          </ac:spMkLst>
        </pc:spChg>
        <pc:spChg chg="mod">
          <ac:chgData name="Hilary Nicoll" userId="bffab9a2-2718-4b01-ad50-444296233a98" providerId="ADAL" clId="{7D091564-B0CD-4954-9246-2B690ADC5680}" dt="2023-11-02T15:18:58.590" v="148" actId="20577"/>
          <ac:spMkLst>
            <pc:docMk/>
            <pc:sldMk cId="1389825311" sldId="261"/>
            <ac:spMk id="8" creationId="{2862EF14-40A8-40CF-A43E-7B87E877BE4E}"/>
          </ac:spMkLst>
        </pc:spChg>
        <pc:spChg chg="mod">
          <ac:chgData name="Hilary Nicoll" userId="bffab9a2-2718-4b01-ad50-444296233a98" providerId="ADAL" clId="{7D091564-B0CD-4954-9246-2B690ADC5680}" dt="2023-11-02T15:19:45.719" v="169" actId="947"/>
          <ac:spMkLst>
            <pc:docMk/>
            <pc:sldMk cId="1389825311" sldId="261"/>
            <ac:spMk id="9" creationId="{81E8EB00-A330-4471-AEE2-AED4E51701E7}"/>
          </ac:spMkLst>
        </pc:spChg>
        <pc:spChg chg="mod">
          <ac:chgData name="Hilary Nicoll" userId="bffab9a2-2718-4b01-ad50-444296233a98" providerId="ADAL" clId="{7D091564-B0CD-4954-9246-2B690ADC5680}" dt="2023-11-02T15:21:44.992" v="189" actId="14100"/>
          <ac:spMkLst>
            <pc:docMk/>
            <pc:sldMk cId="1389825311" sldId="261"/>
            <ac:spMk id="10" creationId="{92F2EDFE-F6C5-44E6-B26F-CEB6F2BD5A70}"/>
          </ac:spMkLst>
        </pc:spChg>
        <pc:spChg chg="mod">
          <ac:chgData name="Hilary Nicoll" userId="bffab9a2-2718-4b01-ad50-444296233a98" providerId="ADAL" clId="{7D091564-B0CD-4954-9246-2B690ADC5680}" dt="2023-11-02T15:17:34.798" v="106" actId="20577"/>
          <ac:spMkLst>
            <pc:docMk/>
            <pc:sldMk cId="1389825311" sldId="261"/>
            <ac:spMk id="11" creationId="{9D1DF4A3-A8A5-4952-8030-A20FB387622F}"/>
          </ac:spMkLst>
        </pc:spChg>
        <pc:spChg chg="mod">
          <ac:chgData name="Hilary Nicoll" userId="bffab9a2-2718-4b01-ad50-444296233a98" providerId="ADAL" clId="{7D091564-B0CD-4954-9246-2B690ADC5680}" dt="2023-11-02T15:21:59.085" v="202" actId="1076"/>
          <ac:spMkLst>
            <pc:docMk/>
            <pc:sldMk cId="1389825311" sldId="261"/>
            <ac:spMk id="13" creationId="{0BA9C559-C5B1-4A9F-924F-FA17171DA322}"/>
          </ac:spMkLst>
        </pc:spChg>
        <pc:spChg chg="mod">
          <ac:chgData name="Hilary Nicoll" userId="bffab9a2-2718-4b01-ad50-444296233a98" providerId="ADAL" clId="{7D091564-B0CD-4954-9246-2B690ADC5680}" dt="2023-11-02T15:19:00.827" v="151" actId="20577"/>
          <ac:spMkLst>
            <pc:docMk/>
            <pc:sldMk cId="1389825311" sldId="261"/>
            <ac:spMk id="20" creationId="{D7811FC4-4D3B-4128-ADE9-05E06EED2745}"/>
          </ac:spMkLst>
        </pc:spChg>
        <pc:spChg chg="mod">
          <ac:chgData name="Hilary Nicoll" userId="bffab9a2-2718-4b01-ad50-444296233a98" providerId="ADAL" clId="{7D091564-B0CD-4954-9246-2B690ADC5680}" dt="2023-11-02T15:19:04.488" v="160" actId="20577"/>
          <ac:spMkLst>
            <pc:docMk/>
            <pc:sldMk cId="1389825311" sldId="261"/>
            <ac:spMk id="22" creationId="{C0C2B8B2-305C-4895-8A5D-4C5C57FF7C29}"/>
          </ac:spMkLst>
        </pc:spChg>
        <pc:picChg chg="del">
          <ac:chgData name="Hilary Nicoll" userId="bffab9a2-2718-4b01-ad50-444296233a98" providerId="ADAL" clId="{7D091564-B0CD-4954-9246-2B690ADC5680}" dt="2023-11-02T15:14:48.168" v="21" actId="478"/>
          <ac:picMkLst>
            <pc:docMk/>
            <pc:sldMk cId="1389825311" sldId="261"/>
            <ac:picMk id="4" creationId="{6DBC8870-4C5A-4FEA-A953-C8A14796BF13}"/>
          </ac:picMkLst>
        </pc:picChg>
        <pc:picChg chg="del">
          <ac:chgData name="Hilary Nicoll" userId="bffab9a2-2718-4b01-ad50-444296233a98" providerId="ADAL" clId="{7D091564-B0CD-4954-9246-2B690ADC5680}" dt="2023-11-02T15:14:47.482" v="20" actId="478"/>
          <ac:picMkLst>
            <pc:docMk/>
            <pc:sldMk cId="1389825311" sldId="261"/>
            <ac:picMk id="14" creationId="{821450A4-E240-4204-959D-54E988249B9A}"/>
          </ac:picMkLst>
        </pc:picChg>
        <pc:picChg chg="add mod modCrop">
          <ac:chgData name="Hilary Nicoll" userId="bffab9a2-2718-4b01-ad50-444296233a98" providerId="ADAL" clId="{7D091564-B0CD-4954-9246-2B690ADC5680}" dt="2023-11-02T15:21:35.073" v="174" actId="1076"/>
          <ac:picMkLst>
            <pc:docMk/>
            <pc:sldMk cId="1389825311" sldId="261"/>
            <ac:picMk id="15" creationId="{C33B1F93-9FB7-4E0E-919C-4BCC2C84C24E}"/>
          </ac:picMkLst>
        </pc:picChg>
        <pc:picChg chg="add mod">
          <ac:chgData name="Hilary Nicoll" userId="bffab9a2-2718-4b01-ad50-444296233a98" providerId="ADAL" clId="{7D091564-B0CD-4954-9246-2B690ADC5680}" dt="2023-11-02T15:18:48.652" v="119" actId="14100"/>
          <ac:picMkLst>
            <pc:docMk/>
            <pc:sldMk cId="1389825311" sldId="261"/>
            <ac:picMk id="2050" creationId="{5433115E-F09B-4E53-84FB-18D3FA9634B0}"/>
          </ac:picMkLst>
        </pc:picChg>
      </pc:sldChg>
      <pc:sldChg chg="addSp delSp modSp">
        <pc:chgData name="Hilary Nicoll" userId="bffab9a2-2718-4b01-ad50-444296233a98" providerId="ADAL" clId="{7D091564-B0CD-4954-9246-2B690ADC5680}" dt="2023-11-02T15:28:35.712" v="313" actId="20577"/>
        <pc:sldMkLst>
          <pc:docMk/>
          <pc:sldMk cId="4068314076" sldId="262"/>
        </pc:sldMkLst>
        <pc:spChg chg="mod">
          <ac:chgData name="Hilary Nicoll" userId="bffab9a2-2718-4b01-ad50-444296233a98" providerId="ADAL" clId="{7D091564-B0CD-4954-9246-2B690ADC5680}" dt="2023-11-02T15:28:35.712" v="313" actId="20577"/>
          <ac:spMkLst>
            <pc:docMk/>
            <pc:sldMk cId="4068314076" sldId="262"/>
            <ac:spMk id="7" creationId="{776DF268-30D5-48AE-AD07-0DE471A07593}"/>
          </ac:spMkLst>
        </pc:spChg>
        <pc:spChg chg="mod">
          <ac:chgData name="Hilary Nicoll" userId="bffab9a2-2718-4b01-ad50-444296233a98" providerId="ADAL" clId="{7D091564-B0CD-4954-9246-2B690ADC5680}" dt="2023-11-02T15:28:13.504" v="286" actId="20577"/>
          <ac:spMkLst>
            <pc:docMk/>
            <pc:sldMk cId="4068314076" sldId="262"/>
            <ac:spMk id="8" creationId="{2862EF14-40A8-40CF-A43E-7B87E877BE4E}"/>
          </ac:spMkLst>
        </pc:spChg>
        <pc:spChg chg="mod">
          <ac:chgData name="Hilary Nicoll" userId="bffab9a2-2718-4b01-ad50-444296233a98" providerId="ADAL" clId="{7D091564-B0CD-4954-9246-2B690ADC5680}" dt="2023-11-02T15:22:33.296" v="250" actId="20577"/>
          <ac:spMkLst>
            <pc:docMk/>
            <pc:sldMk cId="4068314076" sldId="262"/>
            <ac:spMk id="9" creationId="{81E8EB00-A330-4471-AEE2-AED4E51701E7}"/>
          </ac:spMkLst>
        </pc:spChg>
        <pc:spChg chg="mod">
          <ac:chgData name="Hilary Nicoll" userId="bffab9a2-2718-4b01-ad50-444296233a98" providerId="ADAL" clId="{7D091564-B0CD-4954-9246-2B690ADC5680}" dt="2023-11-02T15:27:56.056" v="272" actId="20577"/>
          <ac:spMkLst>
            <pc:docMk/>
            <pc:sldMk cId="4068314076" sldId="262"/>
            <ac:spMk id="10" creationId="{92F2EDFE-F6C5-44E6-B26F-CEB6F2BD5A70}"/>
          </ac:spMkLst>
        </pc:spChg>
        <pc:spChg chg="mod">
          <ac:chgData name="Hilary Nicoll" userId="bffab9a2-2718-4b01-ad50-444296233a98" providerId="ADAL" clId="{7D091564-B0CD-4954-9246-2B690ADC5680}" dt="2023-11-02T15:22:06.489" v="205" actId="20577"/>
          <ac:spMkLst>
            <pc:docMk/>
            <pc:sldMk cId="4068314076" sldId="262"/>
            <ac:spMk id="11" creationId="{9D1DF4A3-A8A5-4952-8030-A20FB387622F}"/>
          </ac:spMkLst>
        </pc:spChg>
        <pc:spChg chg="mod">
          <ac:chgData name="Hilary Nicoll" userId="bffab9a2-2718-4b01-ad50-444296233a98" providerId="ADAL" clId="{7D091564-B0CD-4954-9246-2B690ADC5680}" dt="2023-11-02T15:22:17.067" v="219" actId="20577"/>
          <ac:spMkLst>
            <pc:docMk/>
            <pc:sldMk cId="4068314076" sldId="262"/>
            <ac:spMk id="13" creationId="{0BA9C559-C5B1-4A9F-924F-FA17171DA322}"/>
          </ac:spMkLst>
        </pc:spChg>
        <pc:spChg chg="mod">
          <ac:chgData name="Hilary Nicoll" userId="bffab9a2-2718-4b01-ad50-444296233a98" providerId="ADAL" clId="{7D091564-B0CD-4954-9246-2B690ADC5680}" dt="2023-11-02T15:28:05.902" v="276" actId="20577"/>
          <ac:spMkLst>
            <pc:docMk/>
            <pc:sldMk cId="4068314076" sldId="262"/>
            <ac:spMk id="20" creationId="{D7811FC4-4D3B-4128-ADE9-05E06EED2745}"/>
          </ac:spMkLst>
        </pc:spChg>
        <pc:spChg chg="mod">
          <ac:chgData name="Hilary Nicoll" userId="bffab9a2-2718-4b01-ad50-444296233a98" providerId="ADAL" clId="{7D091564-B0CD-4954-9246-2B690ADC5680}" dt="2023-11-02T15:28:16.879" v="295" actId="20577"/>
          <ac:spMkLst>
            <pc:docMk/>
            <pc:sldMk cId="4068314076" sldId="262"/>
            <ac:spMk id="22" creationId="{C0C2B8B2-305C-4895-8A5D-4C5C57FF7C29}"/>
          </ac:spMkLst>
        </pc:spChg>
        <pc:picChg chg="add mod">
          <ac:chgData name="Hilary Nicoll" userId="bffab9a2-2718-4b01-ad50-444296233a98" providerId="ADAL" clId="{7D091564-B0CD-4954-9246-2B690ADC5680}" dt="2023-11-02T15:22:56.962" v="253" actId="1076"/>
          <ac:picMkLst>
            <pc:docMk/>
            <pc:sldMk cId="4068314076" sldId="262"/>
            <ac:picMk id="2" creationId="{2AC40B2E-B56C-4420-BEAC-F3539CE604C4}"/>
          </ac:picMkLst>
        </pc:picChg>
        <pc:picChg chg="add mod modCrop">
          <ac:chgData name="Hilary Nicoll" userId="bffab9a2-2718-4b01-ad50-444296233a98" providerId="ADAL" clId="{7D091564-B0CD-4954-9246-2B690ADC5680}" dt="2023-11-02T15:27:53.518" v="267" actId="1076"/>
          <ac:picMkLst>
            <pc:docMk/>
            <pc:sldMk cId="4068314076" sldId="262"/>
            <ac:picMk id="3" creationId="{4979505C-8A9B-4C6D-95E9-EBDA9E8BF643}"/>
          </ac:picMkLst>
        </pc:picChg>
        <pc:picChg chg="del">
          <ac:chgData name="Hilary Nicoll" userId="bffab9a2-2718-4b01-ad50-444296233a98" providerId="ADAL" clId="{7D091564-B0CD-4954-9246-2B690ADC5680}" dt="2023-11-02T15:14:50.732" v="22" actId="478"/>
          <ac:picMkLst>
            <pc:docMk/>
            <pc:sldMk cId="4068314076" sldId="262"/>
            <ac:picMk id="1026" creationId="{DF1F2D6B-ABA1-4FEE-949F-ECF8C04C8054}"/>
          </ac:picMkLst>
        </pc:picChg>
        <pc:picChg chg="del">
          <ac:chgData name="Hilary Nicoll" userId="bffab9a2-2718-4b01-ad50-444296233a98" providerId="ADAL" clId="{7D091564-B0CD-4954-9246-2B690ADC5680}" dt="2023-11-02T15:14:52.075" v="23" actId="478"/>
          <ac:picMkLst>
            <pc:docMk/>
            <pc:sldMk cId="4068314076" sldId="262"/>
            <ac:picMk id="1028" creationId="{3EC2183E-57CC-4552-BD10-08C8ECBC00A0}"/>
          </ac:picMkLst>
        </pc:picChg>
      </pc:sldChg>
      <pc:sldChg chg="add del">
        <pc:chgData name="Hilary Nicoll" userId="bffab9a2-2718-4b01-ad50-444296233a98" providerId="ADAL" clId="{7D091564-B0CD-4954-9246-2B690ADC5680}" dt="2023-11-02T12:10:11.369" v="12" actId="2696"/>
        <pc:sldMkLst>
          <pc:docMk/>
          <pc:sldMk cId="712164825" sldId="263"/>
        </pc:sldMkLst>
      </pc:sldChg>
    </pc:docChg>
  </pc:docChgLst>
  <pc:docChgLst>
    <pc:chgData name="Susan Ebbels" userId="317a73a6-e40f-4a73-a36c-6dbc8450494f" providerId="ADAL" clId="{65E9C6C5-0EA4-4D3E-BF4E-3E4C81EC2CB5}"/>
    <pc:docChg chg="modSld">
      <pc:chgData name="Susan Ebbels" userId="317a73a6-e40f-4a73-a36c-6dbc8450494f" providerId="ADAL" clId="{65E9C6C5-0EA4-4D3E-BF4E-3E4C81EC2CB5}" dt="2024-06-03T14:03:21.923" v="23" actId="20577"/>
      <pc:docMkLst>
        <pc:docMk/>
      </pc:docMkLst>
      <pc:sldChg chg="modSp mod">
        <pc:chgData name="Susan Ebbels" userId="317a73a6-e40f-4a73-a36c-6dbc8450494f" providerId="ADAL" clId="{65E9C6C5-0EA4-4D3E-BF4E-3E4C81EC2CB5}" dt="2024-06-03T14:03:21.923" v="23" actId="20577"/>
        <pc:sldMkLst>
          <pc:docMk/>
          <pc:sldMk cId="4188943720" sldId="258"/>
        </pc:sldMkLst>
        <pc:spChg chg="mod">
          <ac:chgData name="Susan Ebbels" userId="317a73a6-e40f-4a73-a36c-6dbc8450494f" providerId="ADAL" clId="{65E9C6C5-0EA4-4D3E-BF4E-3E4C81EC2CB5}" dt="2024-06-03T14:03:21.923" v="23" actId="20577"/>
          <ac:spMkLst>
            <pc:docMk/>
            <pc:sldMk cId="4188943720" sldId="258"/>
            <ac:spMk id="2" creationId="{D93493E7-3682-4683-A040-867E7651F804}"/>
          </ac:spMkLst>
        </pc:spChg>
      </pc:sldChg>
      <pc:sldChg chg="modSp mod">
        <pc:chgData name="Susan Ebbels" userId="317a73a6-e40f-4a73-a36c-6dbc8450494f" providerId="ADAL" clId="{65E9C6C5-0EA4-4D3E-BF4E-3E4C81EC2CB5}" dt="2024-06-03T14:01:55.420" v="6" actId="12788"/>
        <pc:sldMkLst>
          <pc:docMk/>
          <pc:sldMk cId="3646060349" sldId="260"/>
        </pc:sldMkLst>
        <pc:spChg chg="mod">
          <ac:chgData name="Susan Ebbels" userId="317a73a6-e40f-4a73-a36c-6dbc8450494f" providerId="ADAL" clId="{65E9C6C5-0EA4-4D3E-BF4E-3E4C81EC2CB5}" dt="2024-06-03T14:01:55.420" v="6" actId="12788"/>
          <ac:spMkLst>
            <pc:docMk/>
            <pc:sldMk cId="3646060349" sldId="260"/>
            <ac:spMk id="5" creationId="{3FD5A3F9-E106-4FB8-BB6A-EFABDDB52A32}"/>
          </ac:spMkLst>
        </pc:spChg>
        <pc:spChg chg="mod">
          <ac:chgData name="Susan Ebbels" userId="317a73a6-e40f-4a73-a36c-6dbc8450494f" providerId="ADAL" clId="{65E9C6C5-0EA4-4D3E-BF4E-3E4C81EC2CB5}" dt="2024-06-03T14:01:55.420" v="6" actId="12788"/>
          <ac:spMkLst>
            <pc:docMk/>
            <pc:sldMk cId="3646060349" sldId="260"/>
            <ac:spMk id="6" creationId="{5D1830DA-1D72-4A64-8758-49AAFB702FBE}"/>
          </ac:spMkLst>
        </pc:spChg>
        <pc:spChg chg="mod">
          <ac:chgData name="Susan Ebbels" userId="317a73a6-e40f-4a73-a36c-6dbc8450494f" providerId="ADAL" clId="{65E9C6C5-0EA4-4D3E-BF4E-3E4C81EC2CB5}" dt="2024-06-03T14:01:46.448" v="4" actId="207"/>
          <ac:spMkLst>
            <pc:docMk/>
            <pc:sldMk cId="3646060349" sldId="260"/>
            <ac:spMk id="9" creationId="{81E8EB00-A330-4471-AEE2-AED4E51701E7}"/>
          </ac:spMkLst>
        </pc:spChg>
        <pc:spChg chg="mod">
          <ac:chgData name="Susan Ebbels" userId="317a73a6-e40f-4a73-a36c-6dbc8450494f" providerId="ADAL" clId="{65E9C6C5-0EA4-4D3E-BF4E-3E4C81EC2CB5}" dt="2024-06-03T14:01:48.947" v="5" actId="207"/>
          <ac:spMkLst>
            <pc:docMk/>
            <pc:sldMk cId="3646060349" sldId="260"/>
            <ac:spMk id="10" creationId="{92F2EDFE-F6C5-44E6-B26F-CEB6F2BD5A70}"/>
          </ac:spMkLst>
        </pc:spChg>
        <pc:spChg chg="mod">
          <ac:chgData name="Susan Ebbels" userId="317a73a6-e40f-4a73-a36c-6dbc8450494f" providerId="ADAL" clId="{65E9C6C5-0EA4-4D3E-BF4E-3E4C81EC2CB5}" dt="2024-06-03T14:01:55.420" v="6" actId="12788"/>
          <ac:spMkLst>
            <pc:docMk/>
            <pc:sldMk cId="3646060349" sldId="260"/>
            <ac:spMk id="11" creationId="{9D1DF4A3-A8A5-4952-8030-A20FB387622F}"/>
          </ac:spMkLst>
        </pc:spChg>
        <pc:spChg chg="mod">
          <ac:chgData name="Susan Ebbels" userId="317a73a6-e40f-4a73-a36c-6dbc8450494f" providerId="ADAL" clId="{65E9C6C5-0EA4-4D3E-BF4E-3E4C81EC2CB5}" dt="2024-06-03T14:01:55.420" v="6" actId="12788"/>
          <ac:spMkLst>
            <pc:docMk/>
            <pc:sldMk cId="3646060349" sldId="260"/>
            <ac:spMk id="12" creationId="{D439DEA3-C1FB-4541-BC3B-BDDADF137796}"/>
          </ac:spMkLst>
        </pc:spChg>
        <pc:spChg chg="mod">
          <ac:chgData name="Susan Ebbels" userId="317a73a6-e40f-4a73-a36c-6dbc8450494f" providerId="ADAL" clId="{65E9C6C5-0EA4-4D3E-BF4E-3E4C81EC2CB5}" dt="2024-06-03T14:01:55.420" v="6" actId="12788"/>
          <ac:spMkLst>
            <pc:docMk/>
            <pc:sldMk cId="3646060349" sldId="260"/>
            <ac:spMk id="20" creationId="{D7811FC4-4D3B-4128-ADE9-05E06EED2745}"/>
          </ac:spMkLst>
        </pc:spChg>
        <pc:spChg chg="mod">
          <ac:chgData name="Susan Ebbels" userId="317a73a6-e40f-4a73-a36c-6dbc8450494f" providerId="ADAL" clId="{65E9C6C5-0EA4-4D3E-BF4E-3E4C81EC2CB5}" dt="2024-06-03T14:01:55.420" v="6" actId="12788"/>
          <ac:spMkLst>
            <pc:docMk/>
            <pc:sldMk cId="3646060349" sldId="260"/>
            <ac:spMk id="21" creationId="{DF71ACBC-AB2D-4672-A606-A0C4ECB51231}"/>
          </ac:spMkLst>
        </pc:spChg>
        <pc:cxnChg chg="mod">
          <ac:chgData name="Susan Ebbels" userId="317a73a6-e40f-4a73-a36c-6dbc8450494f" providerId="ADAL" clId="{65E9C6C5-0EA4-4D3E-BF4E-3E4C81EC2CB5}" dt="2024-06-03T14:01:55.420" v="6" actId="12788"/>
          <ac:cxnSpMkLst>
            <pc:docMk/>
            <pc:sldMk cId="3646060349" sldId="260"/>
            <ac:cxnSpMk id="18" creationId="{354B7BB4-4D2A-48D9-AA36-0E51C95ADAE5}"/>
          </ac:cxnSpMkLst>
        </pc:cxnChg>
        <pc:cxnChg chg="mod">
          <ac:chgData name="Susan Ebbels" userId="317a73a6-e40f-4a73-a36c-6dbc8450494f" providerId="ADAL" clId="{65E9C6C5-0EA4-4D3E-BF4E-3E4C81EC2CB5}" dt="2024-06-03T14:01:55.420" v="6" actId="12788"/>
          <ac:cxnSpMkLst>
            <pc:docMk/>
            <pc:sldMk cId="3646060349" sldId="260"/>
            <ac:cxnSpMk id="24" creationId="{4905C45D-7101-44A6-ADF4-0D64DA72DB6C}"/>
          </ac:cxnSpMkLst>
        </pc:cxnChg>
      </pc:sldChg>
      <pc:sldChg chg="modSp mod">
        <pc:chgData name="Susan Ebbels" userId="317a73a6-e40f-4a73-a36c-6dbc8450494f" providerId="ADAL" clId="{65E9C6C5-0EA4-4D3E-BF4E-3E4C81EC2CB5}" dt="2024-06-03T14:02:16.730" v="13" actId="12788"/>
        <pc:sldMkLst>
          <pc:docMk/>
          <pc:sldMk cId="1389825311" sldId="261"/>
        </pc:sldMkLst>
        <pc:spChg chg="mod">
          <ac:chgData name="Susan Ebbels" userId="317a73a6-e40f-4a73-a36c-6dbc8450494f" providerId="ADAL" clId="{65E9C6C5-0EA4-4D3E-BF4E-3E4C81EC2CB5}" dt="2024-06-03T14:02:16.730" v="13" actId="12788"/>
          <ac:spMkLst>
            <pc:docMk/>
            <pc:sldMk cId="1389825311" sldId="261"/>
            <ac:spMk id="5" creationId="{3FD5A3F9-E106-4FB8-BB6A-EFABDDB52A32}"/>
          </ac:spMkLst>
        </pc:spChg>
        <pc:spChg chg="mod">
          <ac:chgData name="Susan Ebbels" userId="317a73a6-e40f-4a73-a36c-6dbc8450494f" providerId="ADAL" clId="{65E9C6C5-0EA4-4D3E-BF4E-3E4C81EC2CB5}" dt="2024-06-03T14:02:16.730" v="13" actId="12788"/>
          <ac:spMkLst>
            <pc:docMk/>
            <pc:sldMk cId="1389825311" sldId="261"/>
            <ac:spMk id="6" creationId="{5D1830DA-1D72-4A64-8758-49AAFB702FBE}"/>
          </ac:spMkLst>
        </pc:spChg>
        <pc:spChg chg="mod">
          <ac:chgData name="Susan Ebbels" userId="317a73a6-e40f-4a73-a36c-6dbc8450494f" providerId="ADAL" clId="{65E9C6C5-0EA4-4D3E-BF4E-3E4C81EC2CB5}" dt="2024-06-03T14:02:00.263" v="7" actId="207"/>
          <ac:spMkLst>
            <pc:docMk/>
            <pc:sldMk cId="1389825311" sldId="261"/>
            <ac:spMk id="9" creationId="{81E8EB00-A330-4471-AEE2-AED4E51701E7}"/>
          </ac:spMkLst>
        </pc:spChg>
        <pc:spChg chg="mod">
          <ac:chgData name="Susan Ebbels" userId="317a73a6-e40f-4a73-a36c-6dbc8450494f" providerId="ADAL" clId="{65E9C6C5-0EA4-4D3E-BF4E-3E4C81EC2CB5}" dt="2024-06-03T14:02:02.303" v="8" actId="207"/>
          <ac:spMkLst>
            <pc:docMk/>
            <pc:sldMk cId="1389825311" sldId="261"/>
            <ac:spMk id="10" creationId="{92F2EDFE-F6C5-44E6-B26F-CEB6F2BD5A70}"/>
          </ac:spMkLst>
        </pc:spChg>
        <pc:spChg chg="mod">
          <ac:chgData name="Susan Ebbels" userId="317a73a6-e40f-4a73-a36c-6dbc8450494f" providerId="ADAL" clId="{65E9C6C5-0EA4-4D3E-BF4E-3E4C81EC2CB5}" dt="2024-06-03T14:02:16.730" v="13" actId="12788"/>
          <ac:spMkLst>
            <pc:docMk/>
            <pc:sldMk cId="1389825311" sldId="261"/>
            <ac:spMk id="11" creationId="{9D1DF4A3-A8A5-4952-8030-A20FB387622F}"/>
          </ac:spMkLst>
        </pc:spChg>
        <pc:spChg chg="mod">
          <ac:chgData name="Susan Ebbels" userId="317a73a6-e40f-4a73-a36c-6dbc8450494f" providerId="ADAL" clId="{65E9C6C5-0EA4-4D3E-BF4E-3E4C81EC2CB5}" dt="2024-06-03T14:02:16.730" v="13" actId="12788"/>
          <ac:spMkLst>
            <pc:docMk/>
            <pc:sldMk cId="1389825311" sldId="261"/>
            <ac:spMk id="12" creationId="{D439DEA3-C1FB-4541-BC3B-BDDADF137796}"/>
          </ac:spMkLst>
        </pc:spChg>
        <pc:spChg chg="mod">
          <ac:chgData name="Susan Ebbels" userId="317a73a6-e40f-4a73-a36c-6dbc8450494f" providerId="ADAL" clId="{65E9C6C5-0EA4-4D3E-BF4E-3E4C81EC2CB5}" dt="2024-06-03T14:02:16.730" v="13" actId="12788"/>
          <ac:spMkLst>
            <pc:docMk/>
            <pc:sldMk cId="1389825311" sldId="261"/>
            <ac:spMk id="20" creationId="{D7811FC4-4D3B-4128-ADE9-05E06EED2745}"/>
          </ac:spMkLst>
        </pc:spChg>
        <pc:spChg chg="mod">
          <ac:chgData name="Susan Ebbels" userId="317a73a6-e40f-4a73-a36c-6dbc8450494f" providerId="ADAL" clId="{65E9C6C5-0EA4-4D3E-BF4E-3E4C81EC2CB5}" dt="2024-06-03T14:02:16.730" v="13" actId="12788"/>
          <ac:spMkLst>
            <pc:docMk/>
            <pc:sldMk cId="1389825311" sldId="261"/>
            <ac:spMk id="21" creationId="{DF71ACBC-AB2D-4672-A606-A0C4ECB51231}"/>
          </ac:spMkLst>
        </pc:spChg>
        <pc:cxnChg chg="mod">
          <ac:chgData name="Susan Ebbels" userId="317a73a6-e40f-4a73-a36c-6dbc8450494f" providerId="ADAL" clId="{65E9C6C5-0EA4-4D3E-BF4E-3E4C81EC2CB5}" dt="2024-06-03T14:02:16.730" v="13" actId="12788"/>
          <ac:cxnSpMkLst>
            <pc:docMk/>
            <pc:sldMk cId="1389825311" sldId="261"/>
            <ac:cxnSpMk id="18" creationId="{354B7BB4-4D2A-48D9-AA36-0E51C95ADAE5}"/>
          </ac:cxnSpMkLst>
        </pc:cxnChg>
        <pc:cxnChg chg="mod">
          <ac:chgData name="Susan Ebbels" userId="317a73a6-e40f-4a73-a36c-6dbc8450494f" providerId="ADAL" clId="{65E9C6C5-0EA4-4D3E-BF4E-3E4C81EC2CB5}" dt="2024-06-03T14:02:16.730" v="13" actId="12788"/>
          <ac:cxnSpMkLst>
            <pc:docMk/>
            <pc:sldMk cId="1389825311" sldId="261"/>
            <ac:cxnSpMk id="24" creationId="{4905C45D-7101-44A6-ADF4-0D64DA72DB6C}"/>
          </ac:cxnSpMkLst>
        </pc:cxnChg>
      </pc:sldChg>
      <pc:sldChg chg="modSp mod">
        <pc:chgData name="Susan Ebbels" userId="317a73a6-e40f-4a73-a36c-6dbc8450494f" providerId="ADAL" clId="{65E9C6C5-0EA4-4D3E-BF4E-3E4C81EC2CB5}" dt="2024-06-03T14:02:38.584" v="20" actId="12788"/>
        <pc:sldMkLst>
          <pc:docMk/>
          <pc:sldMk cId="4068314076" sldId="262"/>
        </pc:sldMkLst>
        <pc:spChg chg="mod">
          <ac:chgData name="Susan Ebbels" userId="317a73a6-e40f-4a73-a36c-6dbc8450494f" providerId="ADAL" clId="{65E9C6C5-0EA4-4D3E-BF4E-3E4C81EC2CB5}" dt="2024-06-03T14:02:38.584" v="20" actId="12788"/>
          <ac:spMkLst>
            <pc:docMk/>
            <pc:sldMk cId="4068314076" sldId="262"/>
            <ac:spMk id="5" creationId="{3FD5A3F9-E106-4FB8-BB6A-EFABDDB52A32}"/>
          </ac:spMkLst>
        </pc:spChg>
        <pc:spChg chg="mod">
          <ac:chgData name="Susan Ebbels" userId="317a73a6-e40f-4a73-a36c-6dbc8450494f" providerId="ADAL" clId="{65E9C6C5-0EA4-4D3E-BF4E-3E4C81EC2CB5}" dt="2024-06-03T14:02:38.584" v="20" actId="12788"/>
          <ac:spMkLst>
            <pc:docMk/>
            <pc:sldMk cId="4068314076" sldId="262"/>
            <ac:spMk id="6" creationId="{5D1830DA-1D72-4A64-8758-49AAFB702FBE}"/>
          </ac:spMkLst>
        </pc:spChg>
        <pc:spChg chg="mod">
          <ac:chgData name="Susan Ebbels" userId="317a73a6-e40f-4a73-a36c-6dbc8450494f" providerId="ADAL" clId="{65E9C6C5-0EA4-4D3E-BF4E-3E4C81EC2CB5}" dt="2024-06-03T14:02:23.240" v="14" actId="207"/>
          <ac:spMkLst>
            <pc:docMk/>
            <pc:sldMk cId="4068314076" sldId="262"/>
            <ac:spMk id="9" creationId="{81E8EB00-A330-4471-AEE2-AED4E51701E7}"/>
          </ac:spMkLst>
        </pc:spChg>
        <pc:spChg chg="mod">
          <ac:chgData name="Susan Ebbels" userId="317a73a6-e40f-4a73-a36c-6dbc8450494f" providerId="ADAL" clId="{65E9C6C5-0EA4-4D3E-BF4E-3E4C81EC2CB5}" dt="2024-06-03T14:02:25.144" v="15" actId="207"/>
          <ac:spMkLst>
            <pc:docMk/>
            <pc:sldMk cId="4068314076" sldId="262"/>
            <ac:spMk id="10" creationId="{92F2EDFE-F6C5-44E6-B26F-CEB6F2BD5A70}"/>
          </ac:spMkLst>
        </pc:spChg>
        <pc:spChg chg="mod">
          <ac:chgData name="Susan Ebbels" userId="317a73a6-e40f-4a73-a36c-6dbc8450494f" providerId="ADAL" clId="{65E9C6C5-0EA4-4D3E-BF4E-3E4C81EC2CB5}" dt="2024-06-03T14:02:38.584" v="20" actId="12788"/>
          <ac:spMkLst>
            <pc:docMk/>
            <pc:sldMk cId="4068314076" sldId="262"/>
            <ac:spMk id="11" creationId="{9D1DF4A3-A8A5-4952-8030-A20FB387622F}"/>
          </ac:spMkLst>
        </pc:spChg>
        <pc:spChg chg="mod">
          <ac:chgData name="Susan Ebbels" userId="317a73a6-e40f-4a73-a36c-6dbc8450494f" providerId="ADAL" clId="{65E9C6C5-0EA4-4D3E-BF4E-3E4C81EC2CB5}" dt="2024-06-03T14:02:38.584" v="20" actId="12788"/>
          <ac:spMkLst>
            <pc:docMk/>
            <pc:sldMk cId="4068314076" sldId="262"/>
            <ac:spMk id="12" creationId="{D439DEA3-C1FB-4541-BC3B-BDDADF137796}"/>
          </ac:spMkLst>
        </pc:spChg>
        <pc:spChg chg="mod">
          <ac:chgData name="Susan Ebbels" userId="317a73a6-e40f-4a73-a36c-6dbc8450494f" providerId="ADAL" clId="{65E9C6C5-0EA4-4D3E-BF4E-3E4C81EC2CB5}" dt="2024-06-03T14:02:38.584" v="20" actId="12788"/>
          <ac:spMkLst>
            <pc:docMk/>
            <pc:sldMk cId="4068314076" sldId="262"/>
            <ac:spMk id="20" creationId="{D7811FC4-4D3B-4128-ADE9-05E06EED2745}"/>
          </ac:spMkLst>
        </pc:spChg>
        <pc:spChg chg="mod">
          <ac:chgData name="Susan Ebbels" userId="317a73a6-e40f-4a73-a36c-6dbc8450494f" providerId="ADAL" clId="{65E9C6C5-0EA4-4D3E-BF4E-3E4C81EC2CB5}" dt="2024-06-03T14:02:38.584" v="20" actId="12788"/>
          <ac:spMkLst>
            <pc:docMk/>
            <pc:sldMk cId="4068314076" sldId="262"/>
            <ac:spMk id="21" creationId="{DF71ACBC-AB2D-4672-A606-A0C4ECB51231}"/>
          </ac:spMkLst>
        </pc:spChg>
        <pc:cxnChg chg="mod">
          <ac:chgData name="Susan Ebbels" userId="317a73a6-e40f-4a73-a36c-6dbc8450494f" providerId="ADAL" clId="{65E9C6C5-0EA4-4D3E-BF4E-3E4C81EC2CB5}" dt="2024-06-03T14:02:38.584" v="20" actId="12788"/>
          <ac:cxnSpMkLst>
            <pc:docMk/>
            <pc:sldMk cId="4068314076" sldId="262"/>
            <ac:cxnSpMk id="18" creationId="{354B7BB4-4D2A-48D9-AA36-0E51C95ADAE5}"/>
          </ac:cxnSpMkLst>
        </pc:cxnChg>
        <pc:cxnChg chg="mod">
          <ac:chgData name="Susan Ebbels" userId="317a73a6-e40f-4a73-a36c-6dbc8450494f" providerId="ADAL" clId="{65E9C6C5-0EA4-4D3E-BF4E-3E4C81EC2CB5}" dt="2024-06-03T14:02:38.584" v="20" actId="12788"/>
          <ac:cxnSpMkLst>
            <pc:docMk/>
            <pc:sldMk cId="4068314076" sldId="262"/>
            <ac:cxnSpMk id="24" creationId="{4905C45D-7101-44A6-ADF4-0D64DA72DB6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4316" y="-7428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305560"/>
            <a:ext cx="881170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61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5D22-A323-4723-8293-927868062DD9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4" y="21361"/>
            <a:ext cx="10256761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5400000"/>
              </a:lightRig>
            </a:scene3d>
            <a:sp3d contourW="8890">
              <a:bevelT w="25400" h="25400"/>
              <a:contourClr>
                <a:srgbClr val="FF3300"/>
              </a:contourClr>
            </a:sp3d>
          </a:bodyPr>
          <a:lstStyle>
            <a:lvl1pPr>
              <a:defRPr lang="en-GB" sz="3200" b="0" i="0" cap="none" spc="0" baseline="0" dirty="0">
                <a:ln w="11430"/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31000"/>
                    </a:prstClr>
                  </a:innerShdw>
                </a:effectLst>
                <a:latin typeface="Lor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2" y="1528588"/>
            <a:ext cx="11959876" cy="5177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8E2E76-FA85-43BD-A4F1-5CE6407A4FC0}"/>
              </a:ext>
            </a:extLst>
          </p:cNvPr>
          <p:cNvGrpSpPr/>
          <p:nvPr userDrawn="1"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EF17F22-869D-470F-B6B6-76BF800D2079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8B71C08-9F03-4976-B07F-B779AEA89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2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152400"/>
            <a:ext cx="9695543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CF247-3025-4282-B2E0-F119105E0340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36D1FA-E1F3-4A13-8E51-B7D4A59DEA1C}"/>
              </a:ext>
            </a:extLst>
          </p:cNvPr>
          <p:cNvGrpSpPr/>
          <p:nvPr userDrawn="1"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979879-6A3A-44B9-99F8-637250DA9561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5F4F90B-C9D8-4B8C-9C6E-BD0EE8964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223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69E639-0D40-409F-901B-7D6D5C5E5D62}"/>
              </a:ext>
            </a:extLst>
          </p:cNvPr>
          <p:cNvSpPr/>
          <p:nvPr/>
        </p:nvSpPr>
        <p:spPr bwMode="auto">
          <a:xfrm>
            <a:off x="0" y="-609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6" y="2196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4CF26A-0007-4E97-B2D8-423E148F6143}"/>
              </a:ext>
            </a:extLst>
          </p:cNvPr>
          <p:cNvGrpSpPr/>
          <p:nvPr userDrawn="1"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9C8FCB-716C-49B9-BF3A-AB48AD600F05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2DC9011-0026-44DC-BFA9-5DEE51568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2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4C569A-B26D-45BF-B2C4-B60226E8CD6D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3" y="20782"/>
            <a:ext cx="105437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E0E50B-69DF-4625-978D-4FE8F24BD5CF}"/>
              </a:ext>
            </a:extLst>
          </p:cNvPr>
          <p:cNvGrpSpPr/>
          <p:nvPr userDrawn="1"/>
        </p:nvGrpSpPr>
        <p:grpSpPr>
          <a:xfrm>
            <a:off x="10665151" y="462810"/>
            <a:ext cx="1434484" cy="507327"/>
            <a:chOff x="8201592" y="1023157"/>
            <a:chExt cx="821826" cy="2840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A5B96A-2874-4E6F-BB60-741882B8229F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0D5DC50-B6B1-460C-A949-E8389205B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893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1109533" y="1"/>
            <a:ext cx="1036284" cy="332656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659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1109533" y="6525344"/>
            <a:ext cx="1082467" cy="332656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7967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942" y="191333"/>
            <a:ext cx="1054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943" y="1528588"/>
            <a:ext cx="1137920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E6FCF-C466-E238-4A1D-4D19859DAA19}"/>
              </a:ext>
            </a:extLst>
          </p:cNvPr>
          <p:cNvSpPr txBox="1"/>
          <p:nvPr/>
        </p:nvSpPr>
        <p:spPr>
          <a:xfrm>
            <a:off x="-44913" y="6592078"/>
            <a:ext cx="468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4252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i="0" cap="none" spc="0" baseline="0" dirty="0" smtClean="0">
          <a:ln w="11430"/>
          <a:solidFill>
            <a:schemeClr val="bg1"/>
          </a:solidFill>
          <a:effectLst>
            <a:innerShdw blurRad="63500" dist="50800" dir="5400000">
              <a:prstClr val="black">
                <a:alpha val="31000"/>
              </a:prstClr>
            </a:innerShdw>
          </a:effectLst>
          <a:latin typeface="Lora" pitchFamily="2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93E7-3682-4683-A040-867E7651F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290" y="2693987"/>
            <a:ext cx="10363200" cy="1470025"/>
          </a:xfrm>
        </p:spPr>
        <p:txBody>
          <a:bodyPr/>
          <a:lstStyle/>
          <a:p>
            <a:r>
              <a:rPr lang="en-GB" dirty="0"/>
              <a:t>Q2 What</a:t>
            </a:r>
          </a:p>
        </p:txBody>
      </p:sp>
    </p:spTree>
    <p:extLst>
      <p:ext uri="{BB962C8B-B14F-4D97-AF65-F5344CB8AC3E}">
        <p14:creationId xmlns:p14="http://schemas.microsoft.com/office/powerpoint/2010/main" val="41889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FD5A3F9-E106-4FB8-BB6A-EFABDDB52A32}"/>
              </a:ext>
            </a:extLst>
          </p:cNvPr>
          <p:cNvSpPr/>
          <p:nvPr/>
        </p:nvSpPr>
        <p:spPr>
          <a:xfrm>
            <a:off x="4077622" y="502419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830DA-1D72-4A64-8758-49AAFB702FBE}"/>
              </a:ext>
            </a:extLst>
          </p:cNvPr>
          <p:cNvSpPr/>
          <p:nvPr/>
        </p:nvSpPr>
        <p:spPr>
          <a:xfrm>
            <a:off x="4077622" y="365261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6DF268-30D5-48AE-AD07-0DE471A07593}"/>
              </a:ext>
            </a:extLst>
          </p:cNvPr>
          <p:cNvSpPr txBox="1"/>
          <p:nvPr/>
        </p:nvSpPr>
        <p:spPr>
          <a:xfrm>
            <a:off x="7097031" y="761841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dripping?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62EF14-40A8-40CF-A43E-7B87E877BE4E}"/>
              </a:ext>
            </a:extLst>
          </p:cNvPr>
          <p:cNvSpPr txBox="1"/>
          <p:nvPr/>
        </p:nvSpPr>
        <p:spPr>
          <a:xfrm>
            <a:off x="7125166" y="3919114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growing?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1E8EB00-A330-4471-AEE2-AED4E51701E7}"/>
              </a:ext>
            </a:extLst>
          </p:cNvPr>
          <p:cNvSpPr txBox="1"/>
          <p:nvPr/>
        </p:nvSpPr>
        <p:spPr>
          <a:xfrm>
            <a:off x="880341" y="2633674"/>
            <a:ext cx="242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paint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2F2EDFE-F6C5-44E6-B26F-CEB6F2BD5A70}"/>
              </a:ext>
            </a:extLst>
          </p:cNvPr>
          <p:cNvSpPr txBox="1"/>
          <p:nvPr/>
        </p:nvSpPr>
        <p:spPr>
          <a:xfrm>
            <a:off x="733244" y="5702609"/>
            <a:ext cx="287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orange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D1DF4A3-A8A5-4952-8030-A20FB387622F}"/>
              </a:ext>
            </a:extLst>
          </p:cNvPr>
          <p:cNvSpPr txBox="1"/>
          <p:nvPr/>
        </p:nvSpPr>
        <p:spPr>
          <a:xfrm>
            <a:off x="4575806" y="792618"/>
            <a:ext cx="145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39DEA3-C1FB-4541-BC3B-BDDADF137796}"/>
              </a:ext>
            </a:extLst>
          </p:cNvPr>
          <p:cNvSpPr/>
          <p:nvPr/>
        </p:nvSpPr>
        <p:spPr>
          <a:xfrm>
            <a:off x="4077622" y="1945687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BA9C559-C5B1-4A9F-924F-FA17171DA322}"/>
              </a:ext>
            </a:extLst>
          </p:cNvPr>
          <p:cNvSpPr txBox="1"/>
          <p:nvPr/>
        </p:nvSpPr>
        <p:spPr>
          <a:xfrm>
            <a:off x="7097031" y="2205109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dripping.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4B7BB4-4D2A-48D9-AA36-0E51C95ADAE5}"/>
              </a:ext>
            </a:extLst>
          </p:cNvPr>
          <p:cNvCxnSpPr>
            <a:cxnSpLocks/>
          </p:cNvCxnSpPr>
          <p:nvPr/>
        </p:nvCxnSpPr>
        <p:spPr bwMode="auto">
          <a:xfrm>
            <a:off x="4850963" y="285144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D7811FC4-4D3B-4128-ADE9-05E06EED2745}"/>
              </a:ext>
            </a:extLst>
          </p:cNvPr>
          <p:cNvSpPr txBox="1"/>
          <p:nvPr/>
        </p:nvSpPr>
        <p:spPr>
          <a:xfrm>
            <a:off x="4646881" y="3919114"/>
            <a:ext cx="130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71ACBC-AB2D-4672-A606-A0C4ECB51231}"/>
              </a:ext>
            </a:extLst>
          </p:cNvPr>
          <p:cNvSpPr/>
          <p:nvPr/>
        </p:nvSpPr>
        <p:spPr>
          <a:xfrm>
            <a:off x="4077622" y="511152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0C2B8B2-305C-4895-8A5D-4C5C57FF7C29}"/>
              </a:ext>
            </a:extLst>
          </p:cNvPr>
          <p:cNvSpPr txBox="1"/>
          <p:nvPr/>
        </p:nvSpPr>
        <p:spPr>
          <a:xfrm>
            <a:off x="7167369" y="5449828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growing.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05C45D-7101-44A6-ADF4-0D64DA72DB6C}"/>
              </a:ext>
            </a:extLst>
          </p:cNvPr>
          <p:cNvCxnSpPr>
            <a:cxnSpLocks/>
          </p:cNvCxnSpPr>
          <p:nvPr/>
        </p:nvCxnSpPr>
        <p:spPr bwMode="auto">
          <a:xfrm>
            <a:off x="4850963" y="600506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ADD0D29-7F34-4653-9D38-80B17CBF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23" y="279564"/>
            <a:ext cx="1569406" cy="23541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D5AC0A-D062-4AFF-B0DD-849F5F50E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72"/>
          <a:stretch/>
        </p:blipFill>
        <p:spPr>
          <a:xfrm>
            <a:off x="1117724" y="3412286"/>
            <a:ext cx="2116157" cy="2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FD5A3F9-E106-4FB8-BB6A-EFABDDB52A32}"/>
              </a:ext>
            </a:extLst>
          </p:cNvPr>
          <p:cNvSpPr/>
          <p:nvPr/>
        </p:nvSpPr>
        <p:spPr>
          <a:xfrm>
            <a:off x="4077622" y="502419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830DA-1D72-4A64-8758-49AAFB702FBE}"/>
              </a:ext>
            </a:extLst>
          </p:cNvPr>
          <p:cNvSpPr/>
          <p:nvPr/>
        </p:nvSpPr>
        <p:spPr>
          <a:xfrm>
            <a:off x="4077622" y="365261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6DF268-30D5-48AE-AD07-0DE471A07593}"/>
              </a:ext>
            </a:extLst>
          </p:cNvPr>
          <p:cNvSpPr txBox="1"/>
          <p:nvPr/>
        </p:nvSpPr>
        <p:spPr>
          <a:xfrm>
            <a:off x="7097031" y="761841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sizzling?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62EF14-40A8-40CF-A43E-7B87E877BE4E}"/>
              </a:ext>
            </a:extLst>
          </p:cNvPr>
          <p:cNvSpPr txBox="1"/>
          <p:nvPr/>
        </p:nvSpPr>
        <p:spPr>
          <a:xfrm>
            <a:off x="7125166" y="3919114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erupting?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1E8EB00-A330-4471-AEE2-AED4E51701E7}"/>
              </a:ext>
            </a:extLst>
          </p:cNvPr>
          <p:cNvSpPr txBox="1"/>
          <p:nvPr/>
        </p:nvSpPr>
        <p:spPr>
          <a:xfrm>
            <a:off x="520506" y="2633674"/>
            <a:ext cx="283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volcano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2F2EDFE-F6C5-44E6-B26F-CEB6F2BD5A70}"/>
              </a:ext>
            </a:extLst>
          </p:cNvPr>
          <p:cNvSpPr txBox="1"/>
          <p:nvPr/>
        </p:nvSpPr>
        <p:spPr>
          <a:xfrm>
            <a:off x="733245" y="5702609"/>
            <a:ext cx="244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meat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D1DF4A3-A8A5-4952-8030-A20FB387622F}"/>
              </a:ext>
            </a:extLst>
          </p:cNvPr>
          <p:cNvSpPr txBox="1"/>
          <p:nvPr/>
        </p:nvSpPr>
        <p:spPr>
          <a:xfrm>
            <a:off x="4648489" y="792618"/>
            <a:ext cx="130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39DEA3-C1FB-4541-BC3B-BDDADF137796}"/>
              </a:ext>
            </a:extLst>
          </p:cNvPr>
          <p:cNvSpPr/>
          <p:nvPr/>
        </p:nvSpPr>
        <p:spPr>
          <a:xfrm>
            <a:off x="4077622" y="1945687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BA9C559-C5B1-4A9F-924F-FA17171DA322}"/>
              </a:ext>
            </a:extLst>
          </p:cNvPr>
          <p:cNvSpPr txBox="1"/>
          <p:nvPr/>
        </p:nvSpPr>
        <p:spPr>
          <a:xfrm>
            <a:off x="7188470" y="2193384"/>
            <a:ext cx="280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sizzling.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4B7BB4-4D2A-48D9-AA36-0E51C95ADAE5}"/>
              </a:ext>
            </a:extLst>
          </p:cNvPr>
          <p:cNvCxnSpPr>
            <a:cxnSpLocks/>
          </p:cNvCxnSpPr>
          <p:nvPr/>
        </p:nvCxnSpPr>
        <p:spPr bwMode="auto">
          <a:xfrm>
            <a:off x="4850963" y="285144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D7811FC4-4D3B-4128-ADE9-05E06EED2745}"/>
              </a:ext>
            </a:extLst>
          </p:cNvPr>
          <p:cNvSpPr txBox="1"/>
          <p:nvPr/>
        </p:nvSpPr>
        <p:spPr>
          <a:xfrm>
            <a:off x="4639131" y="3919114"/>
            <a:ext cx="132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71ACBC-AB2D-4672-A606-A0C4ECB51231}"/>
              </a:ext>
            </a:extLst>
          </p:cNvPr>
          <p:cNvSpPr/>
          <p:nvPr/>
        </p:nvSpPr>
        <p:spPr>
          <a:xfrm>
            <a:off x="4077622" y="511152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0C2B8B2-305C-4895-8A5D-4C5C57FF7C29}"/>
              </a:ext>
            </a:extLst>
          </p:cNvPr>
          <p:cNvSpPr txBox="1"/>
          <p:nvPr/>
        </p:nvSpPr>
        <p:spPr>
          <a:xfrm>
            <a:off x="7167369" y="5449828"/>
            <a:ext cx="284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erupting.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05C45D-7101-44A6-ADF4-0D64DA72DB6C}"/>
              </a:ext>
            </a:extLst>
          </p:cNvPr>
          <p:cNvCxnSpPr>
            <a:cxnSpLocks/>
          </p:cNvCxnSpPr>
          <p:nvPr/>
        </p:nvCxnSpPr>
        <p:spPr bwMode="auto">
          <a:xfrm>
            <a:off x="4850963" y="600506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Free Aerial View of an Erupting Volcano  Stock Photo">
            <a:extLst>
              <a:ext uri="{FF2B5EF4-FFF2-40B4-BE49-F238E27FC236}">
                <a16:creationId xmlns:a16="http://schemas.microsoft.com/office/drawing/2014/main" id="{5433115E-F09B-4E53-84FB-18D3FA96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1" y="337045"/>
            <a:ext cx="2476687" cy="18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3B1F93-9FB7-4E0E-919C-4BCC2C84C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30" b="23692"/>
          <a:stretch/>
        </p:blipFill>
        <p:spPr>
          <a:xfrm>
            <a:off x="905964" y="3619385"/>
            <a:ext cx="2065606" cy="18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FD5A3F9-E106-4FB8-BB6A-EFABDDB52A32}"/>
              </a:ext>
            </a:extLst>
          </p:cNvPr>
          <p:cNvSpPr/>
          <p:nvPr/>
        </p:nvSpPr>
        <p:spPr>
          <a:xfrm>
            <a:off x="4077622" y="502419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830DA-1D72-4A64-8758-49AAFB702FBE}"/>
              </a:ext>
            </a:extLst>
          </p:cNvPr>
          <p:cNvSpPr/>
          <p:nvPr/>
        </p:nvSpPr>
        <p:spPr>
          <a:xfrm>
            <a:off x="4077622" y="365261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76DF268-30D5-48AE-AD07-0DE471A07593}"/>
              </a:ext>
            </a:extLst>
          </p:cNvPr>
          <p:cNvSpPr txBox="1"/>
          <p:nvPr/>
        </p:nvSpPr>
        <p:spPr>
          <a:xfrm>
            <a:off x="7097031" y="761841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ringing?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62EF14-40A8-40CF-A43E-7B87E877BE4E}"/>
              </a:ext>
            </a:extLst>
          </p:cNvPr>
          <p:cNvSpPr txBox="1"/>
          <p:nvPr/>
        </p:nvSpPr>
        <p:spPr>
          <a:xfrm>
            <a:off x="7125165" y="3919114"/>
            <a:ext cx="315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 playing?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1E8EB00-A330-4471-AEE2-AED4E51701E7}"/>
              </a:ext>
            </a:extLst>
          </p:cNvPr>
          <p:cNvSpPr txBox="1"/>
          <p:nvPr/>
        </p:nvSpPr>
        <p:spPr>
          <a:xfrm>
            <a:off x="880341" y="2633674"/>
            <a:ext cx="217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Bells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2F2EDFE-F6C5-44E6-B26F-CEB6F2BD5A70}"/>
              </a:ext>
            </a:extLst>
          </p:cNvPr>
          <p:cNvSpPr txBox="1"/>
          <p:nvPr/>
        </p:nvSpPr>
        <p:spPr>
          <a:xfrm>
            <a:off x="733245" y="5702609"/>
            <a:ext cx="279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Dogs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D1DF4A3-A8A5-4952-8030-A20FB387622F}"/>
              </a:ext>
            </a:extLst>
          </p:cNvPr>
          <p:cNvSpPr txBox="1"/>
          <p:nvPr/>
        </p:nvSpPr>
        <p:spPr>
          <a:xfrm>
            <a:off x="4575806" y="792618"/>
            <a:ext cx="145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39DEA3-C1FB-4541-BC3B-BDDADF137796}"/>
              </a:ext>
            </a:extLst>
          </p:cNvPr>
          <p:cNvSpPr/>
          <p:nvPr/>
        </p:nvSpPr>
        <p:spPr>
          <a:xfrm>
            <a:off x="4077622" y="1945687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BA9C559-C5B1-4A9F-924F-FA17171DA322}"/>
              </a:ext>
            </a:extLst>
          </p:cNvPr>
          <p:cNvSpPr txBox="1"/>
          <p:nvPr/>
        </p:nvSpPr>
        <p:spPr>
          <a:xfrm>
            <a:off x="7097031" y="2205109"/>
            <a:ext cx="298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 ringing.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4B7BB4-4D2A-48D9-AA36-0E51C95ADAE5}"/>
              </a:ext>
            </a:extLst>
          </p:cNvPr>
          <p:cNvCxnSpPr>
            <a:cxnSpLocks/>
          </p:cNvCxnSpPr>
          <p:nvPr/>
        </p:nvCxnSpPr>
        <p:spPr bwMode="auto">
          <a:xfrm>
            <a:off x="4850963" y="285144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D7811FC4-4D3B-4128-ADE9-05E06EED2745}"/>
              </a:ext>
            </a:extLst>
          </p:cNvPr>
          <p:cNvSpPr txBox="1"/>
          <p:nvPr/>
        </p:nvSpPr>
        <p:spPr>
          <a:xfrm>
            <a:off x="4558763" y="3919114"/>
            <a:ext cx="148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71ACBC-AB2D-4672-A606-A0C4ECB51231}"/>
              </a:ext>
            </a:extLst>
          </p:cNvPr>
          <p:cNvSpPr/>
          <p:nvPr/>
        </p:nvSpPr>
        <p:spPr>
          <a:xfrm>
            <a:off x="4077622" y="5111521"/>
            <a:ext cx="2447015" cy="122673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0C2B8B2-305C-4895-8A5D-4C5C57FF7C29}"/>
              </a:ext>
            </a:extLst>
          </p:cNvPr>
          <p:cNvSpPr txBox="1"/>
          <p:nvPr/>
        </p:nvSpPr>
        <p:spPr>
          <a:xfrm>
            <a:off x="7167368" y="5449828"/>
            <a:ext cx="334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 playing.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05C45D-7101-44A6-ADF4-0D64DA72DB6C}"/>
              </a:ext>
            </a:extLst>
          </p:cNvPr>
          <p:cNvCxnSpPr>
            <a:cxnSpLocks/>
          </p:cNvCxnSpPr>
          <p:nvPr/>
        </p:nvCxnSpPr>
        <p:spPr bwMode="auto">
          <a:xfrm>
            <a:off x="4850963" y="6005060"/>
            <a:ext cx="90033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C40B2E-B56C-4420-BEAC-F3539CE60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65" y="445651"/>
            <a:ext cx="28575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9505C-8A9B-4C6D-95E9-EBDA9E8BF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28" b="20533"/>
          <a:stretch/>
        </p:blipFill>
        <p:spPr>
          <a:xfrm>
            <a:off x="375628" y="3924178"/>
            <a:ext cx="3214679" cy="15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14076"/>
      </p:ext>
    </p:extLst>
  </p:cSld>
  <p:clrMapOvr>
    <a:masterClrMapping/>
  </p:clrMapOvr>
</p:sld>
</file>

<file path=ppt/theme/theme1.xml><?xml version="1.0" encoding="utf-8"?>
<a:theme xmlns:a="http://schemas.openxmlformats.org/drawingml/2006/main" name="1_SHAPE CODING resources wid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C000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athe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the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ther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APE CODING resources wide" id="{8DA56FC2-7764-4E23-9CE8-ACB4991225E2}" vid="{E4B9D549-BE05-4D63-A8CD-B1CCBE66C6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a22eb8-3b0c-4d7c-ae6b-f15858ca8ba4" xsi:nil="true"/>
    <lcf76f155ced4ddcb4097134ff3c332f xmlns="1160a21b-a2c2-4c6d-b782-c4c8a6cf9e1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8B6D4176C5F42B39B4BAC99FA7459" ma:contentTypeVersion="17" ma:contentTypeDescription="Create a new document." ma:contentTypeScope="" ma:versionID="d975f315406d5e95f225435d9850f274">
  <xsd:schema xmlns:xsd="http://www.w3.org/2001/XMLSchema" xmlns:xs="http://www.w3.org/2001/XMLSchema" xmlns:p="http://schemas.microsoft.com/office/2006/metadata/properties" xmlns:ns2="1160a21b-a2c2-4c6d-b782-c4c8a6cf9e13" xmlns:ns3="8da22eb8-3b0c-4d7c-ae6b-f15858ca8ba4" targetNamespace="http://schemas.microsoft.com/office/2006/metadata/properties" ma:root="true" ma:fieldsID="2cef9990bc98339d937f441d459f24b5" ns2:_="" ns3:_="">
    <xsd:import namespace="1160a21b-a2c2-4c6d-b782-c4c8a6cf9e13"/>
    <xsd:import namespace="8da22eb8-3b0c-4d7c-ae6b-f15858ca8b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0a21b-a2c2-4c6d-b782-c4c8a6cf9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bbce4a-0d28-4a59-9401-2ecd50242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22eb8-3b0c-4d7c-ae6b-f15858ca8b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379b6c-e51d-42a7-a348-f8b0fab26815}" ma:internalName="TaxCatchAll" ma:showField="CatchAllData" ma:web="8da22eb8-3b0c-4d7c-ae6b-f15858ca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12E2A5-7DBB-4F80-9E38-2AD01BDF6F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FDFB6-7C9F-4054-A02F-8D451757BE4E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8da22eb8-3b0c-4d7c-ae6b-f15858ca8ba4"/>
    <ds:schemaRef ds:uri="http://schemas.openxmlformats.org/package/2006/metadata/core-properties"/>
    <ds:schemaRef ds:uri="http://schemas.microsoft.com/office/infopath/2007/PartnerControls"/>
    <ds:schemaRef ds:uri="1160a21b-a2c2-4c6d-b782-c4c8a6cf9e13"/>
  </ds:schemaRefs>
</ds:datastoreItem>
</file>

<file path=customXml/itemProps3.xml><?xml version="1.0" encoding="utf-8"?>
<ds:datastoreItem xmlns:ds="http://schemas.openxmlformats.org/officeDocument/2006/customXml" ds:itemID="{FDE977DC-40EE-4B91-9C2C-1DE135601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60a21b-a2c2-4c6d-b782-c4c8a6cf9e13"/>
    <ds:schemaRef ds:uri="8da22eb8-3b0c-4d7c-ae6b-f15858ca8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55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Lora</vt:lpstr>
      <vt:lpstr>Open Sans</vt:lpstr>
      <vt:lpstr>Times New Roman</vt:lpstr>
      <vt:lpstr>Wingdings</vt:lpstr>
      <vt:lpstr>1_SHAPE CODING resources wide</vt:lpstr>
      <vt:lpstr>Q2 What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Nicoll</dc:creator>
  <cp:lastModifiedBy>Susan Ebbels</cp:lastModifiedBy>
  <cp:revision>6</cp:revision>
  <dcterms:created xsi:type="dcterms:W3CDTF">2021-04-29T09:35:19Z</dcterms:created>
  <dcterms:modified xsi:type="dcterms:W3CDTF">2024-06-03T14:03:26Z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0x0101002208B6D4176C5F42B39B4BAC99FA7459</vt:lpwstr>
  </property>
  <property fmtid="{D5CDD505-2E9C-101B-9397-08002B2CF9AE}" pid="3" name="MediaServiceImageTags">
    <vt:lpwstr/>
  </property>
</Properties>
</file>