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406" r:id="rId6"/>
    <p:sldId id="407" r:id="rId7"/>
    <p:sldId id="40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D389D8-D4E1-4865-98AF-491A0B73C9DB}" v="3" dt="2024-06-03T14:04:17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ry Nicoll" userId="bffab9a2-2718-4b01-ad50-444296233a98" providerId="ADAL" clId="{4C398F85-1BBF-481D-9562-E351FD526309}"/>
    <pc:docChg chg="custSel modSld">
      <pc:chgData name="Hilary Nicoll" userId="bffab9a2-2718-4b01-ad50-444296233a98" providerId="ADAL" clId="{4C398F85-1BBF-481D-9562-E351FD526309}" dt="2023-11-02T15:14:09.610" v="424" actId="20577"/>
      <pc:docMkLst>
        <pc:docMk/>
      </pc:docMkLst>
      <pc:sldChg chg="modSp">
        <pc:chgData name="Hilary Nicoll" userId="bffab9a2-2718-4b01-ad50-444296233a98" providerId="ADAL" clId="{4C398F85-1BBF-481D-9562-E351FD526309}" dt="2023-11-02T15:14:09.610" v="424" actId="20577"/>
        <pc:sldMkLst>
          <pc:docMk/>
          <pc:sldMk cId="3170875531" sldId="406"/>
        </pc:sldMkLst>
        <pc:spChg chg="mod">
          <ac:chgData name="Hilary Nicoll" userId="bffab9a2-2718-4b01-ad50-444296233a98" providerId="ADAL" clId="{4C398F85-1BBF-481D-9562-E351FD526309}" dt="2023-11-02T15:14:09.610" v="424" actId="20577"/>
          <ac:spMkLst>
            <pc:docMk/>
            <pc:sldMk cId="3170875531" sldId="406"/>
            <ac:spMk id="16" creationId="{7B985A52-0894-4E7F-B881-31E353D760FB}"/>
          </ac:spMkLst>
        </pc:spChg>
      </pc:sldChg>
      <pc:sldChg chg="modSp">
        <pc:chgData name="Hilary Nicoll" userId="bffab9a2-2718-4b01-ad50-444296233a98" providerId="ADAL" clId="{4C398F85-1BBF-481D-9562-E351FD526309}" dt="2023-11-02T15:09:37.971" v="54" actId="20577"/>
        <pc:sldMkLst>
          <pc:docMk/>
          <pc:sldMk cId="3677269362" sldId="407"/>
        </pc:sldMkLst>
        <pc:spChg chg="mod">
          <ac:chgData name="Hilary Nicoll" userId="bffab9a2-2718-4b01-ad50-444296233a98" providerId="ADAL" clId="{4C398F85-1BBF-481D-9562-E351FD526309}" dt="2023-11-02T15:09:37.971" v="54" actId="20577"/>
          <ac:spMkLst>
            <pc:docMk/>
            <pc:sldMk cId="3677269362" sldId="407"/>
            <ac:spMk id="18" creationId="{C7F6B63F-6888-410F-9990-390E80EA9C56}"/>
          </ac:spMkLst>
        </pc:spChg>
      </pc:sldChg>
      <pc:sldChg chg="modSp">
        <pc:chgData name="Hilary Nicoll" userId="bffab9a2-2718-4b01-ad50-444296233a98" providerId="ADAL" clId="{4C398F85-1BBF-481D-9562-E351FD526309}" dt="2023-11-02T15:13:54.601" v="422" actId="20577"/>
        <pc:sldMkLst>
          <pc:docMk/>
          <pc:sldMk cId="3959481540" sldId="408"/>
        </pc:sldMkLst>
        <pc:spChg chg="mod">
          <ac:chgData name="Hilary Nicoll" userId="bffab9a2-2718-4b01-ad50-444296233a98" providerId="ADAL" clId="{4C398F85-1BBF-481D-9562-E351FD526309}" dt="2023-11-02T15:09:42.832" v="57" actId="20577"/>
          <ac:spMkLst>
            <pc:docMk/>
            <pc:sldMk cId="3959481540" sldId="408"/>
            <ac:spMk id="2" creationId="{00000000-0000-0000-0000-000000000000}"/>
          </ac:spMkLst>
        </pc:spChg>
        <pc:spChg chg="mod">
          <ac:chgData name="Hilary Nicoll" userId="bffab9a2-2718-4b01-ad50-444296233a98" providerId="ADAL" clId="{4C398F85-1BBF-481D-9562-E351FD526309}" dt="2023-11-02T15:09:49.903" v="75" actId="20577"/>
          <ac:spMkLst>
            <pc:docMk/>
            <pc:sldMk cId="3959481540" sldId="408"/>
            <ac:spMk id="5" creationId="{00000000-0000-0000-0000-000000000000}"/>
          </ac:spMkLst>
        </pc:spChg>
        <pc:spChg chg="mod">
          <ac:chgData name="Hilary Nicoll" userId="bffab9a2-2718-4b01-ad50-444296233a98" providerId="ADAL" clId="{4C398F85-1BBF-481D-9562-E351FD526309}" dt="2023-11-02T15:12:13.685" v="159" actId="20577"/>
          <ac:spMkLst>
            <pc:docMk/>
            <pc:sldMk cId="3959481540" sldId="408"/>
            <ac:spMk id="15" creationId="{AB1E6652-601A-4D33-8A54-2C4FE7ED1E01}"/>
          </ac:spMkLst>
        </pc:spChg>
        <pc:spChg chg="mod">
          <ac:chgData name="Hilary Nicoll" userId="bffab9a2-2718-4b01-ad50-444296233a98" providerId="ADAL" clId="{4C398F85-1BBF-481D-9562-E351FD526309}" dt="2023-11-02T15:12:47.067" v="256" actId="20577"/>
          <ac:spMkLst>
            <pc:docMk/>
            <pc:sldMk cId="3959481540" sldId="408"/>
            <ac:spMk id="16" creationId="{7B985A52-0894-4E7F-B881-31E353D760FB}"/>
          </ac:spMkLst>
        </pc:spChg>
        <pc:spChg chg="mod">
          <ac:chgData name="Hilary Nicoll" userId="bffab9a2-2718-4b01-ad50-444296233a98" providerId="ADAL" clId="{4C398F85-1BBF-481D-9562-E351FD526309}" dt="2023-11-02T15:13:54.601" v="422" actId="20577"/>
          <ac:spMkLst>
            <pc:docMk/>
            <pc:sldMk cId="3959481540" sldId="408"/>
            <ac:spMk id="18" creationId="{C7F6B63F-6888-410F-9990-390E80EA9C56}"/>
          </ac:spMkLst>
        </pc:spChg>
      </pc:sldChg>
    </pc:docChg>
  </pc:docChgLst>
  <pc:docChgLst>
    <pc:chgData name="Susan Ebbels" userId="317a73a6-e40f-4a73-a36c-6dbc8450494f" providerId="ADAL" clId="{59D389D8-D4E1-4865-98AF-491A0B73C9DB}"/>
    <pc:docChg chg="modSld">
      <pc:chgData name="Susan Ebbels" userId="317a73a6-e40f-4a73-a36c-6dbc8450494f" providerId="ADAL" clId="{59D389D8-D4E1-4865-98AF-491A0B73C9DB}" dt="2024-06-03T14:05:54.389" v="62" actId="1076"/>
      <pc:docMkLst>
        <pc:docMk/>
      </pc:docMkLst>
      <pc:sldChg chg="modSp mod">
        <pc:chgData name="Susan Ebbels" userId="317a73a6-e40f-4a73-a36c-6dbc8450494f" providerId="ADAL" clId="{59D389D8-D4E1-4865-98AF-491A0B73C9DB}" dt="2024-06-03T14:05:54.389" v="62" actId="1076"/>
        <pc:sldMkLst>
          <pc:docMk/>
          <pc:sldMk cId="3170875531" sldId="406"/>
        </pc:sldMkLst>
        <pc:spChg chg="mod">
          <ac:chgData name="Susan Ebbels" userId="317a73a6-e40f-4a73-a36c-6dbc8450494f" providerId="ADAL" clId="{59D389D8-D4E1-4865-98AF-491A0B73C9DB}" dt="2024-06-03T14:05:48.978" v="61" actId="6549"/>
          <ac:spMkLst>
            <pc:docMk/>
            <pc:sldMk cId="3170875531" sldId="406"/>
            <ac:spMk id="2" creationId="{00000000-0000-0000-0000-000000000000}"/>
          </ac:spMkLst>
        </pc:spChg>
        <pc:spChg chg="mod">
          <ac:chgData name="Susan Ebbels" userId="317a73a6-e40f-4a73-a36c-6dbc8450494f" providerId="ADAL" clId="{59D389D8-D4E1-4865-98AF-491A0B73C9DB}" dt="2024-06-03T14:04:43.052" v="28" actId="20577"/>
          <ac:spMkLst>
            <pc:docMk/>
            <pc:sldMk cId="3170875531" sldId="406"/>
            <ac:spMk id="5" creationId="{00000000-0000-0000-0000-000000000000}"/>
          </ac:spMkLst>
        </pc:spChg>
        <pc:spChg chg="mod">
          <ac:chgData name="Susan Ebbels" userId="317a73a6-e40f-4a73-a36c-6dbc8450494f" providerId="ADAL" clId="{59D389D8-D4E1-4865-98AF-491A0B73C9DB}" dt="2024-06-03T14:04:17.995" v="9" actId="12788"/>
          <ac:spMkLst>
            <pc:docMk/>
            <pc:sldMk cId="3170875531" sldId="406"/>
            <ac:spMk id="8" creationId="{00000000-0000-0000-0000-000000000000}"/>
          </ac:spMkLst>
        </pc:spChg>
        <pc:spChg chg="mod">
          <ac:chgData name="Susan Ebbels" userId="317a73a6-e40f-4a73-a36c-6dbc8450494f" providerId="ADAL" clId="{59D389D8-D4E1-4865-98AF-491A0B73C9DB}" dt="2024-06-03T14:04:29.596" v="14" actId="20577"/>
          <ac:spMkLst>
            <pc:docMk/>
            <pc:sldMk cId="3170875531" sldId="406"/>
            <ac:spMk id="15" creationId="{AB1E6652-601A-4D33-8A54-2C4FE7ED1E01}"/>
          </ac:spMkLst>
        </pc:spChg>
        <pc:spChg chg="mod">
          <ac:chgData name="Susan Ebbels" userId="317a73a6-e40f-4a73-a36c-6dbc8450494f" providerId="ADAL" clId="{59D389D8-D4E1-4865-98AF-491A0B73C9DB}" dt="2024-06-03T14:04:40.396" v="26" actId="20577"/>
          <ac:spMkLst>
            <pc:docMk/>
            <pc:sldMk cId="3170875531" sldId="406"/>
            <ac:spMk id="16" creationId="{7B985A52-0894-4E7F-B881-31E353D760FB}"/>
          </ac:spMkLst>
        </pc:spChg>
        <pc:spChg chg="mod">
          <ac:chgData name="Susan Ebbels" userId="317a73a6-e40f-4a73-a36c-6dbc8450494f" providerId="ADAL" clId="{59D389D8-D4E1-4865-98AF-491A0B73C9DB}" dt="2024-06-03T14:05:54.389" v="62" actId="1076"/>
          <ac:spMkLst>
            <pc:docMk/>
            <pc:sldMk cId="3170875531" sldId="406"/>
            <ac:spMk id="18" creationId="{C7F6B63F-6888-410F-9990-390E80EA9C56}"/>
          </ac:spMkLst>
        </pc:spChg>
        <pc:spChg chg="mod">
          <ac:chgData name="Susan Ebbels" userId="317a73a6-e40f-4a73-a36c-6dbc8450494f" providerId="ADAL" clId="{59D389D8-D4E1-4865-98AF-491A0B73C9DB}" dt="2024-06-03T14:04:17.995" v="9" actId="12788"/>
          <ac:spMkLst>
            <pc:docMk/>
            <pc:sldMk cId="3170875531" sldId="406"/>
            <ac:spMk id="19" creationId="{2B4737F7-DC0F-4998-8055-0FE1F999DFFA}"/>
          </ac:spMkLst>
        </pc:spChg>
        <pc:spChg chg="mod">
          <ac:chgData name="Susan Ebbels" userId="317a73a6-e40f-4a73-a36c-6dbc8450494f" providerId="ADAL" clId="{59D389D8-D4E1-4865-98AF-491A0B73C9DB}" dt="2024-06-03T14:04:17.995" v="9" actId="12788"/>
          <ac:spMkLst>
            <pc:docMk/>
            <pc:sldMk cId="3170875531" sldId="406"/>
            <ac:spMk id="21" creationId="{0B8E7FFB-E199-41D2-8882-E945B14F29FE}"/>
          </ac:spMkLst>
        </pc:spChg>
        <pc:spChg chg="mod">
          <ac:chgData name="Susan Ebbels" userId="317a73a6-e40f-4a73-a36c-6dbc8450494f" providerId="ADAL" clId="{59D389D8-D4E1-4865-98AF-491A0B73C9DB}" dt="2024-06-03T14:04:17.995" v="9" actId="12788"/>
          <ac:spMkLst>
            <pc:docMk/>
            <pc:sldMk cId="3170875531" sldId="406"/>
            <ac:spMk id="22" creationId="{901FB9E7-DBEF-4849-83F6-25D52C79CA3E}"/>
          </ac:spMkLst>
        </pc:spChg>
      </pc:sldChg>
      <pc:sldChg chg="modSp mod">
        <pc:chgData name="Susan Ebbels" userId="317a73a6-e40f-4a73-a36c-6dbc8450494f" providerId="ADAL" clId="{59D389D8-D4E1-4865-98AF-491A0B73C9DB}" dt="2024-06-03T14:05:30.461" v="53" actId="1076"/>
        <pc:sldMkLst>
          <pc:docMk/>
          <pc:sldMk cId="3677269362" sldId="407"/>
        </pc:sldMkLst>
        <pc:spChg chg="mod">
          <ac:chgData name="Susan Ebbels" userId="317a73a6-e40f-4a73-a36c-6dbc8450494f" providerId="ADAL" clId="{59D389D8-D4E1-4865-98AF-491A0B73C9DB}" dt="2024-06-03T14:05:22.472" v="52" actId="20577"/>
          <ac:spMkLst>
            <pc:docMk/>
            <pc:sldMk cId="3677269362" sldId="407"/>
            <ac:spMk id="2" creationId="{00000000-0000-0000-0000-000000000000}"/>
          </ac:spMkLst>
        </pc:spChg>
        <pc:spChg chg="mod">
          <ac:chgData name="Susan Ebbels" userId="317a73a6-e40f-4a73-a36c-6dbc8450494f" providerId="ADAL" clId="{59D389D8-D4E1-4865-98AF-491A0B73C9DB}" dt="2024-06-03T14:04:56.603" v="39" actId="20577"/>
          <ac:spMkLst>
            <pc:docMk/>
            <pc:sldMk cId="3677269362" sldId="407"/>
            <ac:spMk id="5" creationId="{00000000-0000-0000-0000-000000000000}"/>
          </ac:spMkLst>
        </pc:spChg>
        <pc:spChg chg="mod">
          <ac:chgData name="Susan Ebbels" userId="317a73a6-e40f-4a73-a36c-6dbc8450494f" providerId="ADAL" clId="{59D389D8-D4E1-4865-98AF-491A0B73C9DB}" dt="2024-06-03T14:04:00.837" v="6" actId="12788"/>
          <ac:spMkLst>
            <pc:docMk/>
            <pc:sldMk cId="3677269362" sldId="407"/>
            <ac:spMk id="8" creationId="{00000000-0000-0000-0000-000000000000}"/>
          </ac:spMkLst>
        </pc:spChg>
        <pc:spChg chg="mod">
          <ac:chgData name="Susan Ebbels" userId="317a73a6-e40f-4a73-a36c-6dbc8450494f" providerId="ADAL" clId="{59D389D8-D4E1-4865-98AF-491A0B73C9DB}" dt="2024-06-03T14:04:47.121" v="29" actId="20577"/>
          <ac:spMkLst>
            <pc:docMk/>
            <pc:sldMk cId="3677269362" sldId="407"/>
            <ac:spMk id="15" creationId="{AB1E6652-601A-4D33-8A54-2C4FE7ED1E01}"/>
          </ac:spMkLst>
        </pc:spChg>
        <pc:spChg chg="mod">
          <ac:chgData name="Susan Ebbels" userId="317a73a6-e40f-4a73-a36c-6dbc8450494f" providerId="ADAL" clId="{59D389D8-D4E1-4865-98AF-491A0B73C9DB}" dt="2024-06-03T14:04:54.609" v="38" actId="20577"/>
          <ac:spMkLst>
            <pc:docMk/>
            <pc:sldMk cId="3677269362" sldId="407"/>
            <ac:spMk id="16" creationId="{7B985A52-0894-4E7F-B881-31E353D760FB}"/>
          </ac:spMkLst>
        </pc:spChg>
        <pc:spChg chg="mod">
          <ac:chgData name="Susan Ebbels" userId="317a73a6-e40f-4a73-a36c-6dbc8450494f" providerId="ADAL" clId="{59D389D8-D4E1-4865-98AF-491A0B73C9DB}" dt="2024-06-03T14:05:30.461" v="53" actId="1076"/>
          <ac:spMkLst>
            <pc:docMk/>
            <pc:sldMk cId="3677269362" sldId="407"/>
            <ac:spMk id="18" creationId="{C7F6B63F-6888-410F-9990-390E80EA9C56}"/>
          </ac:spMkLst>
        </pc:spChg>
        <pc:spChg chg="mod">
          <ac:chgData name="Susan Ebbels" userId="317a73a6-e40f-4a73-a36c-6dbc8450494f" providerId="ADAL" clId="{59D389D8-D4E1-4865-98AF-491A0B73C9DB}" dt="2024-06-03T14:04:00.837" v="6" actId="12788"/>
          <ac:spMkLst>
            <pc:docMk/>
            <pc:sldMk cId="3677269362" sldId="407"/>
            <ac:spMk id="19" creationId="{2B4737F7-DC0F-4998-8055-0FE1F999DFFA}"/>
          </ac:spMkLst>
        </pc:spChg>
        <pc:spChg chg="mod">
          <ac:chgData name="Susan Ebbels" userId="317a73a6-e40f-4a73-a36c-6dbc8450494f" providerId="ADAL" clId="{59D389D8-D4E1-4865-98AF-491A0B73C9DB}" dt="2024-06-03T14:04:00.837" v="6" actId="12788"/>
          <ac:spMkLst>
            <pc:docMk/>
            <pc:sldMk cId="3677269362" sldId="407"/>
            <ac:spMk id="21" creationId="{0B8E7FFB-E199-41D2-8882-E945B14F29FE}"/>
          </ac:spMkLst>
        </pc:spChg>
        <pc:spChg chg="mod">
          <ac:chgData name="Susan Ebbels" userId="317a73a6-e40f-4a73-a36c-6dbc8450494f" providerId="ADAL" clId="{59D389D8-D4E1-4865-98AF-491A0B73C9DB}" dt="2024-06-03T14:04:00.837" v="6" actId="12788"/>
          <ac:spMkLst>
            <pc:docMk/>
            <pc:sldMk cId="3677269362" sldId="407"/>
            <ac:spMk id="22" creationId="{901FB9E7-DBEF-4849-83F6-25D52C79CA3E}"/>
          </ac:spMkLst>
        </pc:spChg>
      </pc:sldChg>
      <pc:sldChg chg="modSp mod">
        <pc:chgData name="Susan Ebbels" userId="317a73a6-e40f-4a73-a36c-6dbc8450494f" providerId="ADAL" clId="{59D389D8-D4E1-4865-98AF-491A0B73C9DB}" dt="2024-06-03T14:05:10.255" v="42" actId="114"/>
        <pc:sldMkLst>
          <pc:docMk/>
          <pc:sldMk cId="3959481540" sldId="408"/>
        </pc:sldMkLst>
        <pc:spChg chg="mod">
          <ac:chgData name="Susan Ebbels" userId="317a73a6-e40f-4a73-a36c-6dbc8450494f" providerId="ADAL" clId="{59D389D8-D4E1-4865-98AF-491A0B73C9DB}" dt="2024-06-03T14:05:10.255" v="42" actId="114"/>
          <ac:spMkLst>
            <pc:docMk/>
            <pc:sldMk cId="3959481540" sldId="408"/>
            <ac:spMk id="2" creationId="{00000000-0000-0000-0000-000000000000}"/>
          </ac:spMkLst>
        </pc:spChg>
        <pc:spChg chg="mod">
          <ac:chgData name="Susan Ebbels" userId="317a73a6-e40f-4a73-a36c-6dbc8450494f" providerId="ADAL" clId="{59D389D8-D4E1-4865-98AF-491A0B73C9DB}" dt="2024-06-03T14:05:04.113" v="41" actId="20577"/>
          <ac:spMkLst>
            <pc:docMk/>
            <pc:sldMk cId="3959481540" sldId="408"/>
            <ac:spMk id="5" creationId="{00000000-0000-0000-0000-000000000000}"/>
          </ac:spMkLst>
        </pc:spChg>
        <pc:spChg chg="mod">
          <ac:chgData name="Susan Ebbels" userId="317a73a6-e40f-4a73-a36c-6dbc8450494f" providerId="ADAL" clId="{59D389D8-D4E1-4865-98AF-491A0B73C9DB}" dt="2024-06-03T14:05:02.344" v="40" actId="20577"/>
          <ac:spMkLst>
            <pc:docMk/>
            <pc:sldMk cId="3959481540" sldId="408"/>
            <ac:spMk id="18" creationId="{C7F6B63F-6888-410F-9990-390E80EA9C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1C9DED6-F906-44FA-B3D8-2B0DA7D7CA46}"/>
              </a:ext>
            </a:extLst>
          </p:cNvPr>
          <p:cNvSpPr/>
          <p:nvPr/>
        </p:nvSpPr>
        <p:spPr bwMode="auto">
          <a:xfrm>
            <a:off x="4316" y="-7428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4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138883-66D4-4014-9B16-7344F99B0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517" y="305560"/>
            <a:ext cx="881170" cy="82182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2020ECD-715D-4713-968B-671848C6B9F5}"/>
              </a:ext>
            </a:extLst>
          </p:cNvPr>
          <p:cNvGrpSpPr/>
          <p:nvPr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F72D961-FBF3-4128-8FD6-BAEB80E09A88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8E4F7157-9F5D-45FC-B2C8-F9E1EE11FC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57272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7C5D22-A323-4723-8293-927868062DD9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4" y="21361"/>
            <a:ext cx="10256761" cy="1143000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cene3d>
              <a:camera prst="orthographicFront"/>
              <a:lightRig rig="flat" dir="tl">
                <a:rot lat="0" lon="0" rev="5400000"/>
              </a:lightRig>
            </a:scene3d>
            <a:sp3d contourW="8890">
              <a:bevelT w="25400" h="25400"/>
              <a:contourClr>
                <a:srgbClr val="FF3300"/>
              </a:contourClr>
            </a:sp3d>
          </a:bodyPr>
          <a:lstStyle>
            <a:lvl1pPr>
              <a:defRPr lang="en-GB" sz="3200" b="0" i="0" cap="none" spc="0" baseline="0" dirty="0">
                <a:ln w="11430"/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31000"/>
                    </a:prstClr>
                  </a:innerShdw>
                </a:effectLst>
                <a:latin typeface="Lora" pitchFamily="2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42" y="1528588"/>
            <a:ext cx="11959876" cy="51770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8E2E76-FA85-43BD-A4F1-5CE6407A4FC0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EF17F22-869D-470F-B6B6-76BF800D2079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58B71C08-9F03-4976-B07F-B779AEA89C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1942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152400"/>
            <a:ext cx="9695543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>
              <a:defRPr lang="en-GB" dirty="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DCF247-3025-4282-B2E0-F119105E0340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36D1FA-E1F3-4A13-8E51-B7D4A59DEA1C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7979879-6A3A-44B9-99F8-637250DA9561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5F4F90B-C9D8-4B8C-9C6E-BD0EE8964E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38458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569E639-0D40-409F-901B-7D6D5C5E5D62}"/>
              </a:ext>
            </a:extLst>
          </p:cNvPr>
          <p:cNvSpPr/>
          <p:nvPr/>
        </p:nvSpPr>
        <p:spPr bwMode="auto">
          <a:xfrm>
            <a:off x="0" y="-609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16" y="219656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4CF26A-0007-4E97-B2D8-423E148F6143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D9C8FCB-716C-49B9-BF3A-AB48AD600F05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32DC9011-0026-44DC-BFA9-5DEE51568E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5945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44C569A-B26D-45BF-B2C4-B60226E8CD6D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3" y="20782"/>
            <a:ext cx="1054377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2E0E50B-69DF-4625-978D-4FE8F24BD5CF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3A5B96A-2874-4E6F-BB60-741882B8229F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80D5DC50-B6B1-460C-A949-E8389205B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390499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1"/>
            <a:ext cx="1036284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8459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6525344"/>
            <a:ext cx="1082467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85357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942" y="191333"/>
            <a:ext cx="10543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943" y="1528588"/>
            <a:ext cx="11379200" cy="517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0E6FCF-C466-E238-4A1D-4D19859DAA19}"/>
              </a:ext>
            </a:extLst>
          </p:cNvPr>
          <p:cNvSpPr txBox="1"/>
          <p:nvPr/>
        </p:nvSpPr>
        <p:spPr>
          <a:xfrm>
            <a:off x="-44913" y="6592078"/>
            <a:ext cx="4681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Moor House School &amp; College</a:t>
            </a:r>
          </a:p>
        </p:txBody>
      </p:sp>
    </p:spTree>
    <p:extLst>
      <p:ext uri="{BB962C8B-B14F-4D97-AF65-F5344CB8AC3E}">
        <p14:creationId xmlns:p14="http://schemas.microsoft.com/office/powerpoint/2010/main" val="30728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b="0" i="0" cap="none" spc="0" baseline="0" dirty="0" smtClean="0">
          <a:ln w="11430"/>
          <a:solidFill>
            <a:schemeClr val="bg1"/>
          </a:solidFill>
          <a:effectLst>
            <a:innerShdw blurRad="63500" dist="50800" dir="5400000">
              <a:prstClr val="black">
                <a:alpha val="31000"/>
              </a:prstClr>
            </a:innerShdw>
          </a:effectLst>
          <a:latin typeface="Lora" pitchFamily="2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93E7-3682-4683-A040-867E7651F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9290" y="2693987"/>
            <a:ext cx="10363200" cy="1470025"/>
          </a:xfrm>
        </p:spPr>
        <p:txBody>
          <a:bodyPr/>
          <a:lstStyle/>
          <a:p>
            <a:r>
              <a:rPr lang="en-GB" dirty="0"/>
              <a:t>Q2 What Drag &amp; Drop</a:t>
            </a:r>
          </a:p>
        </p:txBody>
      </p:sp>
    </p:spTree>
    <p:extLst>
      <p:ext uri="{BB962C8B-B14F-4D97-AF65-F5344CB8AC3E}">
        <p14:creationId xmlns:p14="http://schemas.microsoft.com/office/powerpoint/2010/main" val="71216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470189" y="888209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19270" y="99311"/>
            <a:ext cx="11470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oval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 doing the action.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492181" y="1193607"/>
            <a:ext cx="789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bell            is               ringing.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492181" y="2626457"/>
            <a:ext cx="86103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chair          is               rocking.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492181" y="4064113"/>
            <a:ext cx="8891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cat              is              climbing.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492181" y="5353081"/>
            <a:ext cx="8456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dog            is               sleeping.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B4737F7-DC0F-4998-8055-0FE1F999DFFA}"/>
              </a:ext>
            </a:extLst>
          </p:cNvPr>
          <p:cNvSpPr/>
          <p:nvPr/>
        </p:nvSpPr>
        <p:spPr>
          <a:xfrm>
            <a:off x="9470189" y="2264017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8E7FFB-E199-41D2-8882-E945B14F29FE}"/>
              </a:ext>
            </a:extLst>
          </p:cNvPr>
          <p:cNvSpPr/>
          <p:nvPr/>
        </p:nvSpPr>
        <p:spPr>
          <a:xfrm>
            <a:off x="9470189" y="3717851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01FB9E7-DBEF-4849-83F6-25D52C79CA3E}"/>
              </a:ext>
            </a:extLst>
          </p:cNvPr>
          <p:cNvSpPr/>
          <p:nvPr/>
        </p:nvSpPr>
        <p:spPr>
          <a:xfrm>
            <a:off x="9470189" y="5093659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87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300033" y="681706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5530" y="194500"/>
            <a:ext cx="1200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oval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each sentence. Remember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what is the thing(s) we are describing.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367892" y="987104"/>
            <a:ext cx="86103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mice            are                tiny.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367892" y="2455326"/>
            <a:ext cx="8518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bees            are                busy.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367892" y="3857610"/>
            <a:ext cx="8589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cake             is                  good.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367892" y="5163010"/>
            <a:ext cx="9412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trains           are               noisy.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B4737F7-DC0F-4998-8055-0FE1F999DFFA}"/>
              </a:ext>
            </a:extLst>
          </p:cNvPr>
          <p:cNvSpPr/>
          <p:nvPr/>
        </p:nvSpPr>
        <p:spPr>
          <a:xfrm>
            <a:off x="9300033" y="2057514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8E7FFB-E199-41D2-8882-E945B14F29FE}"/>
              </a:ext>
            </a:extLst>
          </p:cNvPr>
          <p:cNvSpPr/>
          <p:nvPr/>
        </p:nvSpPr>
        <p:spPr>
          <a:xfrm>
            <a:off x="9300033" y="3511348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01FB9E7-DBEF-4849-83F6-25D52C79CA3E}"/>
              </a:ext>
            </a:extLst>
          </p:cNvPr>
          <p:cNvSpPr/>
          <p:nvPr/>
        </p:nvSpPr>
        <p:spPr>
          <a:xfrm>
            <a:off x="9300033" y="4887156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269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340656" y="681706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/>
          </a:p>
        </p:txBody>
      </p:sp>
      <p:sp>
        <p:nvSpPr>
          <p:cNvPr id="2" name="Text Box 1"/>
          <p:cNvSpPr txBox="1"/>
          <p:nvPr/>
        </p:nvSpPr>
        <p:spPr>
          <a:xfrm>
            <a:off x="0" y="237836"/>
            <a:ext cx="11974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oval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each sentence. 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740755" y="987104"/>
            <a:ext cx="8083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tractor            is        in the barn.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740754" y="2455326"/>
            <a:ext cx="8403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cheese           is       in the fridge.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669733" y="3857610"/>
            <a:ext cx="8589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bananas         are    on the tree.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367893" y="5043872"/>
            <a:ext cx="8456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The pancake         is       on the plate.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B4737F7-DC0F-4998-8055-0FE1F999DFFA}"/>
              </a:ext>
            </a:extLst>
          </p:cNvPr>
          <p:cNvSpPr/>
          <p:nvPr/>
        </p:nvSpPr>
        <p:spPr>
          <a:xfrm>
            <a:off x="9340657" y="2057514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8E7FFB-E199-41D2-8882-E945B14F29FE}"/>
              </a:ext>
            </a:extLst>
          </p:cNvPr>
          <p:cNvSpPr/>
          <p:nvPr/>
        </p:nvSpPr>
        <p:spPr>
          <a:xfrm>
            <a:off x="9351145" y="3511348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01FB9E7-DBEF-4849-83F6-25D52C79CA3E}"/>
              </a:ext>
            </a:extLst>
          </p:cNvPr>
          <p:cNvSpPr/>
          <p:nvPr/>
        </p:nvSpPr>
        <p:spPr>
          <a:xfrm>
            <a:off x="9351146" y="4887156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59481540"/>
      </p:ext>
    </p:extLst>
  </p:cSld>
  <p:clrMapOvr>
    <a:masterClrMapping/>
  </p:clrMapOvr>
</p:sld>
</file>

<file path=ppt/theme/theme1.xml><?xml version="1.0" encoding="utf-8"?>
<a:theme xmlns:a="http://schemas.openxmlformats.org/drawingml/2006/main" name="1_SHAPE CODING resources wide">
  <a:themeElements>
    <a:clrScheme name="Custom 3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CC0000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eather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eather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ther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HAPE CODING resources wide" id="{8DA56FC2-7764-4E23-9CE8-ACB4991225E2}" vid="{E4B9D549-BE05-4D63-A8CD-B1CCBE66C6F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a22eb8-3b0c-4d7c-ae6b-f15858ca8ba4" xsi:nil="true"/>
    <lcf76f155ced4ddcb4097134ff3c332f xmlns="1160a21b-a2c2-4c6d-b782-c4c8a6cf9e1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08B6D4176C5F42B39B4BAC99FA7459" ma:contentTypeVersion="17" ma:contentTypeDescription="Create a new document." ma:contentTypeScope="" ma:versionID="d975f315406d5e95f225435d9850f274">
  <xsd:schema xmlns:xsd="http://www.w3.org/2001/XMLSchema" xmlns:xs="http://www.w3.org/2001/XMLSchema" xmlns:p="http://schemas.microsoft.com/office/2006/metadata/properties" xmlns:ns2="1160a21b-a2c2-4c6d-b782-c4c8a6cf9e13" xmlns:ns3="8da22eb8-3b0c-4d7c-ae6b-f15858ca8ba4" targetNamespace="http://schemas.microsoft.com/office/2006/metadata/properties" ma:root="true" ma:fieldsID="2cef9990bc98339d937f441d459f24b5" ns2:_="" ns3:_="">
    <xsd:import namespace="1160a21b-a2c2-4c6d-b782-c4c8a6cf9e13"/>
    <xsd:import namespace="8da22eb8-3b0c-4d7c-ae6b-f15858ca8b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0a21b-a2c2-4c6d-b782-c4c8a6cf9e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bbbce4a-0d28-4a59-9401-2ecd50242c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22eb8-3b0c-4d7c-ae6b-f15858ca8ba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0379b6c-e51d-42a7-a348-f8b0fab26815}" ma:internalName="TaxCatchAll" ma:showField="CatchAllData" ma:web="8da22eb8-3b0c-4d7c-ae6b-f15858ca8b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4BD3A1-2C5B-4933-AA00-55958BAF1C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183EC1-5605-4D6B-9471-320333C6BA1A}">
  <ds:schemaRefs>
    <ds:schemaRef ds:uri="http://www.w3.org/XML/1998/namespace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8da22eb8-3b0c-4d7c-ae6b-f15858ca8ba4"/>
    <ds:schemaRef ds:uri="1160a21b-a2c2-4c6d-b782-c4c8a6cf9e1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8058DEB-0671-40AC-BC6A-E8731ED239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60a21b-a2c2-4c6d-b782-c4c8a6cf9e13"/>
    <ds:schemaRef ds:uri="8da22eb8-3b0c-4d7c-ae6b-f15858ca8b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127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Lora</vt:lpstr>
      <vt:lpstr>Open Sans</vt:lpstr>
      <vt:lpstr>Times New Roman</vt:lpstr>
      <vt:lpstr>Wingdings</vt:lpstr>
      <vt:lpstr>1_SHAPE CODING resources wide</vt:lpstr>
      <vt:lpstr>Q2 What Drag &amp; Drop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Nicoll</dc:creator>
  <cp:lastModifiedBy>Susan Ebbels</cp:lastModifiedBy>
  <cp:revision>4</cp:revision>
  <dcterms:created xsi:type="dcterms:W3CDTF">2021-02-09T11:40:01Z</dcterms:created>
  <dcterms:modified xsi:type="dcterms:W3CDTF">2024-06-03T14:05:57Z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0x0101002208B6D4176C5F42B39B4BAC99FA7459</vt:lpwstr>
  </property>
  <property fmtid="{D5CDD505-2E9C-101B-9397-08002B2CF9AE}" pid="3" name="MediaServiceImageTags">
    <vt:lpwstr/>
  </property>
</Properties>
</file>