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1AC1A6-3CD5-4AA2-8D21-95037E50FC3B}" v="27" dt="2024-06-03T09:20:17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Ebbels" userId="317a73a6-e40f-4a73-a36c-6dbc8450494f" providerId="ADAL" clId="{FA1AC1A6-3CD5-4AA2-8D21-95037E50FC3B}"/>
    <pc:docChg chg="undo custSel modSld">
      <pc:chgData name="Susan Ebbels" userId="317a73a6-e40f-4a73-a36c-6dbc8450494f" providerId="ADAL" clId="{FA1AC1A6-3CD5-4AA2-8D21-95037E50FC3B}" dt="2024-06-03T09:20:17.469" v="122" actId="12788"/>
      <pc:docMkLst>
        <pc:docMk/>
      </pc:docMkLst>
      <pc:sldChg chg="addSp modSp mod">
        <pc:chgData name="Susan Ebbels" userId="317a73a6-e40f-4a73-a36c-6dbc8450494f" providerId="ADAL" clId="{FA1AC1A6-3CD5-4AA2-8D21-95037E50FC3B}" dt="2024-06-03T09:20:17.469" v="122" actId="12788"/>
        <pc:sldMkLst>
          <pc:docMk/>
          <pc:sldMk cId="3646060349" sldId="260"/>
        </pc:sldMkLst>
        <pc:spChg chg="add mod">
          <ac:chgData name="Susan Ebbels" userId="317a73a6-e40f-4a73-a36c-6dbc8450494f" providerId="ADAL" clId="{FA1AC1A6-3CD5-4AA2-8D21-95037E50FC3B}" dt="2024-06-03T09:18:24.631" v="89" actId="2711"/>
          <ac:spMkLst>
            <pc:docMk/>
            <pc:sldMk cId="3646060349" sldId="260"/>
            <ac:spMk id="4" creationId="{7B5713F9-D5E6-5EB8-ACB5-B3DB2939EA90}"/>
          </ac:spMkLst>
        </pc:spChg>
        <pc:spChg chg="mod">
          <ac:chgData name="Susan Ebbels" userId="317a73a6-e40f-4a73-a36c-6dbc8450494f" providerId="ADAL" clId="{FA1AC1A6-3CD5-4AA2-8D21-95037E50FC3B}" dt="2024-06-03T09:20:17.469" v="122" actId="12788"/>
          <ac:spMkLst>
            <pc:docMk/>
            <pc:sldMk cId="3646060349" sldId="260"/>
            <ac:spMk id="5" creationId="{3FD5A3F9-E106-4FB8-BB6A-EFABDDB52A32}"/>
          </ac:spMkLst>
        </pc:spChg>
        <pc:spChg chg="mod">
          <ac:chgData name="Susan Ebbels" userId="317a73a6-e40f-4a73-a36c-6dbc8450494f" providerId="ADAL" clId="{FA1AC1A6-3CD5-4AA2-8D21-95037E50FC3B}" dt="2024-06-03T09:20:17.469" v="122" actId="12788"/>
          <ac:spMkLst>
            <pc:docMk/>
            <pc:sldMk cId="3646060349" sldId="260"/>
            <ac:spMk id="6" creationId="{5D1830DA-1D72-4A64-8758-49AAFB702FBE}"/>
          </ac:spMkLst>
        </pc:spChg>
        <pc:spChg chg="mod">
          <ac:chgData name="Susan Ebbels" userId="317a73a6-e40f-4a73-a36c-6dbc8450494f" providerId="ADAL" clId="{FA1AC1A6-3CD5-4AA2-8D21-95037E50FC3B}" dt="2024-06-03T09:17:31.888" v="26" actId="1076"/>
          <ac:spMkLst>
            <pc:docMk/>
            <pc:sldMk cId="3646060349" sldId="260"/>
            <ac:spMk id="9" creationId="{81E8EB00-A330-4471-AEE2-AED4E51701E7}"/>
          </ac:spMkLst>
        </pc:spChg>
        <pc:spChg chg="mod">
          <ac:chgData name="Susan Ebbels" userId="317a73a6-e40f-4a73-a36c-6dbc8450494f" providerId="ADAL" clId="{FA1AC1A6-3CD5-4AA2-8D21-95037E50FC3B}" dt="2024-06-03T09:17:31.473" v="25" actId="1076"/>
          <ac:spMkLst>
            <pc:docMk/>
            <pc:sldMk cId="3646060349" sldId="260"/>
            <ac:spMk id="10" creationId="{92F2EDFE-F6C5-44E6-B26F-CEB6F2BD5A70}"/>
          </ac:spMkLst>
        </pc:spChg>
        <pc:spChg chg="mod">
          <ac:chgData name="Susan Ebbels" userId="317a73a6-e40f-4a73-a36c-6dbc8450494f" providerId="ADAL" clId="{FA1AC1A6-3CD5-4AA2-8D21-95037E50FC3B}" dt="2024-06-03T09:20:17.469" v="122" actId="12788"/>
          <ac:spMkLst>
            <pc:docMk/>
            <pc:sldMk cId="3646060349" sldId="260"/>
            <ac:spMk id="11" creationId="{9D1DF4A3-A8A5-4952-8030-A20FB387622F}"/>
          </ac:spMkLst>
        </pc:spChg>
        <pc:spChg chg="mod">
          <ac:chgData name="Susan Ebbels" userId="317a73a6-e40f-4a73-a36c-6dbc8450494f" providerId="ADAL" clId="{FA1AC1A6-3CD5-4AA2-8D21-95037E50FC3B}" dt="2024-06-03T09:20:17.469" v="122" actId="12788"/>
          <ac:spMkLst>
            <pc:docMk/>
            <pc:sldMk cId="3646060349" sldId="260"/>
            <ac:spMk id="12" creationId="{D439DEA3-C1FB-4541-BC3B-BDDADF137796}"/>
          </ac:spMkLst>
        </pc:spChg>
        <pc:spChg chg="mod">
          <ac:chgData name="Susan Ebbels" userId="317a73a6-e40f-4a73-a36c-6dbc8450494f" providerId="ADAL" clId="{FA1AC1A6-3CD5-4AA2-8D21-95037E50FC3B}" dt="2024-06-03T09:20:17.469" v="122" actId="12788"/>
          <ac:spMkLst>
            <pc:docMk/>
            <pc:sldMk cId="3646060349" sldId="260"/>
            <ac:spMk id="20" creationId="{D7811FC4-4D3B-4128-ADE9-05E06EED2745}"/>
          </ac:spMkLst>
        </pc:spChg>
        <pc:spChg chg="mod">
          <ac:chgData name="Susan Ebbels" userId="317a73a6-e40f-4a73-a36c-6dbc8450494f" providerId="ADAL" clId="{FA1AC1A6-3CD5-4AA2-8D21-95037E50FC3B}" dt="2024-06-03T09:20:17.469" v="122" actId="12788"/>
          <ac:spMkLst>
            <pc:docMk/>
            <pc:sldMk cId="3646060349" sldId="260"/>
            <ac:spMk id="21" creationId="{DF71ACBC-AB2D-4672-A606-A0C4ECB51231}"/>
          </ac:spMkLst>
        </pc:spChg>
        <pc:cxnChg chg="mod">
          <ac:chgData name="Susan Ebbels" userId="317a73a6-e40f-4a73-a36c-6dbc8450494f" providerId="ADAL" clId="{FA1AC1A6-3CD5-4AA2-8D21-95037E50FC3B}" dt="2024-06-03T09:20:17.469" v="122" actId="12788"/>
          <ac:cxnSpMkLst>
            <pc:docMk/>
            <pc:sldMk cId="3646060349" sldId="260"/>
            <ac:cxnSpMk id="18" creationId="{354B7BB4-4D2A-48D9-AA36-0E51C95ADAE5}"/>
          </ac:cxnSpMkLst>
        </pc:cxnChg>
        <pc:cxnChg chg="mod">
          <ac:chgData name="Susan Ebbels" userId="317a73a6-e40f-4a73-a36c-6dbc8450494f" providerId="ADAL" clId="{FA1AC1A6-3CD5-4AA2-8D21-95037E50FC3B}" dt="2024-06-03T09:20:17.469" v="122" actId="12788"/>
          <ac:cxnSpMkLst>
            <pc:docMk/>
            <pc:sldMk cId="3646060349" sldId="260"/>
            <ac:cxnSpMk id="24" creationId="{4905C45D-7101-44A6-ADF4-0D64DA72DB6C}"/>
          </ac:cxnSpMkLst>
        </pc:cxnChg>
      </pc:sldChg>
      <pc:sldChg chg="addSp modSp mod">
        <pc:chgData name="Susan Ebbels" userId="317a73a6-e40f-4a73-a36c-6dbc8450494f" providerId="ADAL" clId="{FA1AC1A6-3CD5-4AA2-8D21-95037E50FC3B}" dt="2024-06-03T09:19:54.656" v="119" actId="12788"/>
        <pc:sldMkLst>
          <pc:docMk/>
          <pc:sldMk cId="1389825311" sldId="261"/>
        </pc:sldMkLst>
        <pc:spChg chg="add mod">
          <ac:chgData name="Susan Ebbels" userId="317a73a6-e40f-4a73-a36c-6dbc8450494f" providerId="ADAL" clId="{FA1AC1A6-3CD5-4AA2-8D21-95037E50FC3B}" dt="2024-06-03T09:18:30.961" v="90"/>
          <ac:spMkLst>
            <pc:docMk/>
            <pc:sldMk cId="1389825311" sldId="261"/>
            <ac:spMk id="2" creationId="{30E1DD47-B853-8724-A3CB-C296D605A335}"/>
          </ac:spMkLst>
        </pc:spChg>
        <pc:spChg chg="mod">
          <ac:chgData name="Susan Ebbels" userId="317a73a6-e40f-4a73-a36c-6dbc8450494f" providerId="ADAL" clId="{FA1AC1A6-3CD5-4AA2-8D21-95037E50FC3B}" dt="2024-06-03T09:19:54.656" v="119" actId="12788"/>
          <ac:spMkLst>
            <pc:docMk/>
            <pc:sldMk cId="1389825311" sldId="261"/>
            <ac:spMk id="5" creationId="{3FD5A3F9-E106-4FB8-BB6A-EFABDDB52A32}"/>
          </ac:spMkLst>
        </pc:spChg>
        <pc:spChg chg="mod">
          <ac:chgData name="Susan Ebbels" userId="317a73a6-e40f-4a73-a36c-6dbc8450494f" providerId="ADAL" clId="{FA1AC1A6-3CD5-4AA2-8D21-95037E50FC3B}" dt="2024-06-03T09:19:54.656" v="119" actId="12788"/>
          <ac:spMkLst>
            <pc:docMk/>
            <pc:sldMk cId="1389825311" sldId="261"/>
            <ac:spMk id="6" creationId="{5D1830DA-1D72-4A64-8758-49AAFB702FBE}"/>
          </ac:spMkLst>
        </pc:spChg>
        <pc:spChg chg="mod">
          <ac:chgData name="Susan Ebbels" userId="317a73a6-e40f-4a73-a36c-6dbc8450494f" providerId="ADAL" clId="{FA1AC1A6-3CD5-4AA2-8D21-95037E50FC3B}" dt="2024-06-03T09:11:06.738" v="6" actId="207"/>
          <ac:spMkLst>
            <pc:docMk/>
            <pc:sldMk cId="1389825311" sldId="261"/>
            <ac:spMk id="9" creationId="{81E8EB00-A330-4471-AEE2-AED4E51701E7}"/>
          </ac:spMkLst>
        </pc:spChg>
        <pc:spChg chg="mod">
          <ac:chgData name="Susan Ebbels" userId="317a73a6-e40f-4a73-a36c-6dbc8450494f" providerId="ADAL" clId="{FA1AC1A6-3CD5-4AA2-8D21-95037E50FC3B}" dt="2024-06-03T09:11:09.575" v="7" actId="207"/>
          <ac:spMkLst>
            <pc:docMk/>
            <pc:sldMk cId="1389825311" sldId="261"/>
            <ac:spMk id="10" creationId="{92F2EDFE-F6C5-44E6-B26F-CEB6F2BD5A70}"/>
          </ac:spMkLst>
        </pc:spChg>
        <pc:spChg chg="mod">
          <ac:chgData name="Susan Ebbels" userId="317a73a6-e40f-4a73-a36c-6dbc8450494f" providerId="ADAL" clId="{FA1AC1A6-3CD5-4AA2-8D21-95037E50FC3B}" dt="2024-06-03T09:19:54.656" v="119" actId="12788"/>
          <ac:spMkLst>
            <pc:docMk/>
            <pc:sldMk cId="1389825311" sldId="261"/>
            <ac:spMk id="11" creationId="{9D1DF4A3-A8A5-4952-8030-A20FB387622F}"/>
          </ac:spMkLst>
        </pc:spChg>
        <pc:spChg chg="mod">
          <ac:chgData name="Susan Ebbels" userId="317a73a6-e40f-4a73-a36c-6dbc8450494f" providerId="ADAL" clId="{FA1AC1A6-3CD5-4AA2-8D21-95037E50FC3B}" dt="2024-06-03T09:19:54.656" v="119" actId="12788"/>
          <ac:spMkLst>
            <pc:docMk/>
            <pc:sldMk cId="1389825311" sldId="261"/>
            <ac:spMk id="12" creationId="{D439DEA3-C1FB-4541-BC3B-BDDADF137796}"/>
          </ac:spMkLst>
        </pc:spChg>
        <pc:spChg chg="mod">
          <ac:chgData name="Susan Ebbels" userId="317a73a6-e40f-4a73-a36c-6dbc8450494f" providerId="ADAL" clId="{FA1AC1A6-3CD5-4AA2-8D21-95037E50FC3B}" dt="2024-06-03T09:19:54.656" v="119" actId="12788"/>
          <ac:spMkLst>
            <pc:docMk/>
            <pc:sldMk cId="1389825311" sldId="261"/>
            <ac:spMk id="20" creationId="{D7811FC4-4D3B-4128-ADE9-05E06EED2745}"/>
          </ac:spMkLst>
        </pc:spChg>
        <pc:spChg chg="mod">
          <ac:chgData name="Susan Ebbels" userId="317a73a6-e40f-4a73-a36c-6dbc8450494f" providerId="ADAL" clId="{FA1AC1A6-3CD5-4AA2-8D21-95037E50FC3B}" dt="2024-06-03T09:19:54.656" v="119" actId="12788"/>
          <ac:spMkLst>
            <pc:docMk/>
            <pc:sldMk cId="1389825311" sldId="261"/>
            <ac:spMk id="21" creationId="{DF71ACBC-AB2D-4672-A606-A0C4ECB51231}"/>
          </ac:spMkLst>
        </pc:spChg>
        <pc:cxnChg chg="mod">
          <ac:chgData name="Susan Ebbels" userId="317a73a6-e40f-4a73-a36c-6dbc8450494f" providerId="ADAL" clId="{FA1AC1A6-3CD5-4AA2-8D21-95037E50FC3B}" dt="2024-06-03T09:19:54.656" v="119" actId="12788"/>
          <ac:cxnSpMkLst>
            <pc:docMk/>
            <pc:sldMk cId="1389825311" sldId="261"/>
            <ac:cxnSpMk id="18" creationId="{354B7BB4-4D2A-48D9-AA36-0E51C95ADAE5}"/>
          </ac:cxnSpMkLst>
        </pc:cxnChg>
        <pc:cxnChg chg="mod">
          <ac:chgData name="Susan Ebbels" userId="317a73a6-e40f-4a73-a36c-6dbc8450494f" providerId="ADAL" clId="{FA1AC1A6-3CD5-4AA2-8D21-95037E50FC3B}" dt="2024-06-03T09:19:54.656" v="119" actId="12788"/>
          <ac:cxnSpMkLst>
            <pc:docMk/>
            <pc:sldMk cId="1389825311" sldId="261"/>
            <ac:cxnSpMk id="24" creationId="{4905C45D-7101-44A6-ADF4-0D64DA72DB6C}"/>
          </ac:cxnSpMkLst>
        </pc:cxnChg>
      </pc:sldChg>
      <pc:sldChg chg="addSp modSp mod">
        <pc:chgData name="Susan Ebbels" userId="317a73a6-e40f-4a73-a36c-6dbc8450494f" providerId="ADAL" clId="{FA1AC1A6-3CD5-4AA2-8D21-95037E50FC3B}" dt="2024-06-03T09:19:31.963" v="115" actId="12788"/>
        <pc:sldMkLst>
          <pc:docMk/>
          <pc:sldMk cId="4068314076" sldId="262"/>
        </pc:sldMkLst>
        <pc:spChg chg="add mod">
          <ac:chgData name="Susan Ebbels" userId="317a73a6-e40f-4a73-a36c-6dbc8450494f" providerId="ADAL" clId="{FA1AC1A6-3CD5-4AA2-8D21-95037E50FC3B}" dt="2024-06-03T09:18:33.072" v="91"/>
          <ac:spMkLst>
            <pc:docMk/>
            <pc:sldMk cId="4068314076" sldId="262"/>
            <ac:spMk id="2" creationId="{7AFE02C3-0F5E-E16C-1800-6BF286F9C4F1}"/>
          </ac:spMkLst>
        </pc:spChg>
        <pc:spChg chg="mod">
          <ac:chgData name="Susan Ebbels" userId="317a73a6-e40f-4a73-a36c-6dbc8450494f" providerId="ADAL" clId="{FA1AC1A6-3CD5-4AA2-8D21-95037E50FC3B}" dt="2024-06-03T09:19:31.963" v="115" actId="12788"/>
          <ac:spMkLst>
            <pc:docMk/>
            <pc:sldMk cId="4068314076" sldId="262"/>
            <ac:spMk id="5" creationId="{3FD5A3F9-E106-4FB8-BB6A-EFABDDB52A32}"/>
          </ac:spMkLst>
        </pc:spChg>
        <pc:spChg chg="mod">
          <ac:chgData name="Susan Ebbels" userId="317a73a6-e40f-4a73-a36c-6dbc8450494f" providerId="ADAL" clId="{FA1AC1A6-3CD5-4AA2-8D21-95037E50FC3B}" dt="2024-06-03T09:19:31.963" v="115" actId="12788"/>
          <ac:spMkLst>
            <pc:docMk/>
            <pc:sldMk cId="4068314076" sldId="262"/>
            <ac:spMk id="6" creationId="{5D1830DA-1D72-4A64-8758-49AAFB702FBE}"/>
          </ac:spMkLst>
        </pc:spChg>
        <pc:spChg chg="mod">
          <ac:chgData name="Susan Ebbels" userId="317a73a6-e40f-4a73-a36c-6dbc8450494f" providerId="ADAL" clId="{FA1AC1A6-3CD5-4AA2-8D21-95037E50FC3B}" dt="2024-06-03T09:18:46.299" v="111" actId="1036"/>
          <ac:spMkLst>
            <pc:docMk/>
            <pc:sldMk cId="4068314076" sldId="262"/>
            <ac:spMk id="7" creationId="{776DF268-30D5-48AE-AD07-0DE471A07593}"/>
          </ac:spMkLst>
        </pc:spChg>
        <pc:spChg chg="mod">
          <ac:chgData name="Susan Ebbels" userId="317a73a6-e40f-4a73-a36c-6dbc8450494f" providerId="ADAL" clId="{FA1AC1A6-3CD5-4AA2-8D21-95037E50FC3B}" dt="2024-06-03T09:18:46.299" v="111" actId="1036"/>
          <ac:spMkLst>
            <pc:docMk/>
            <pc:sldMk cId="4068314076" sldId="262"/>
            <ac:spMk id="8" creationId="{2862EF14-40A8-40CF-A43E-7B87E877BE4E}"/>
          </ac:spMkLst>
        </pc:spChg>
        <pc:spChg chg="mod">
          <ac:chgData name="Susan Ebbels" userId="317a73a6-e40f-4a73-a36c-6dbc8450494f" providerId="ADAL" clId="{FA1AC1A6-3CD5-4AA2-8D21-95037E50FC3B}" dt="2024-06-03T09:18:46.299" v="111" actId="1036"/>
          <ac:spMkLst>
            <pc:docMk/>
            <pc:sldMk cId="4068314076" sldId="262"/>
            <ac:spMk id="9" creationId="{81E8EB00-A330-4471-AEE2-AED4E51701E7}"/>
          </ac:spMkLst>
        </pc:spChg>
        <pc:spChg chg="mod">
          <ac:chgData name="Susan Ebbels" userId="317a73a6-e40f-4a73-a36c-6dbc8450494f" providerId="ADAL" clId="{FA1AC1A6-3CD5-4AA2-8D21-95037E50FC3B}" dt="2024-06-03T09:18:46.299" v="111" actId="1036"/>
          <ac:spMkLst>
            <pc:docMk/>
            <pc:sldMk cId="4068314076" sldId="262"/>
            <ac:spMk id="10" creationId="{92F2EDFE-F6C5-44E6-B26F-CEB6F2BD5A70}"/>
          </ac:spMkLst>
        </pc:spChg>
        <pc:spChg chg="mod">
          <ac:chgData name="Susan Ebbels" userId="317a73a6-e40f-4a73-a36c-6dbc8450494f" providerId="ADAL" clId="{FA1AC1A6-3CD5-4AA2-8D21-95037E50FC3B}" dt="2024-06-03T09:19:31.963" v="115" actId="12788"/>
          <ac:spMkLst>
            <pc:docMk/>
            <pc:sldMk cId="4068314076" sldId="262"/>
            <ac:spMk id="11" creationId="{9D1DF4A3-A8A5-4952-8030-A20FB387622F}"/>
          </ac:spMkLst>
        </pc:spChg>
        <pc:spChg chg="mod">
          <ac:chgData name="Susan Ebbels" userId="317a73a6-e40f-4a73-a36c-6dbc8450494f" providerId="ADAL" clId="{FA1AC1A6-3CD5-4AA2-8D21-95037E50FC3B}" dt="2024-06-03T09:19:31.963" v="115" actId="12788"/>
          <ac:spMkLst>
            <pc:docMk/>
            <pc:sldMk cId="4068314076" sldId="262"/>
            <ac:spMk id="12" creationId="{D439DEA3-C1FB-4541-BC3B-BDDADF137796}"/>
          </ac:spMkLst>
        </pc:spChg>
        <pc:spChg chg="mod">
          <ac:chgData name="Susan Ebbels" userId="317a73a6-e40f-4a73-a36c-6dbc8450494f" providerId="ADAL" clId="{FA1AC1A6-3CD5-4AA2-8D21-95037E50FC3B}" dt="2024-06-03T09:18:46.299" v="111" actId="1036"/>
          <ac:spMkLst>
            <pc:docMk/>
            <pc:sldMk cId="4068314076" sldId="262"/>
            <ac:spMk id="13" creationId="{0BA9C559-C5B1-4A9F-924F-FA17171DA322}"/>
          </ac:spMkLst>
        </pc:spChg>
        <pc:spChg chg="mod">
          <ac:chgData name="Susan Ebbels" userId="317a73a6-e40f-4a73-a36c-6dbc8450494f" providerId="ADAL" clId="{FA1AC1A6-3CD5-4AA2-8D21-95037E50FC3B}" dt="2024-06-03T09:19:31.963" v="115" actId="12788"/>
          <ac:spMkLst>
            <pc:docMk/>
            <pc:sldMk cId="4068314076" sldId="262"/>
            <ac:spMk id="20" creationId="{D7811FC4-4D3B-4128-ADE9-05E06EED2745}"/>
          </ac:spMkLst>
        </pc:spChg>
        <pc:spChg chg="mod">
          <ac:chgData name="Susan Ebbels" userId="317a73a6-e40f-4a73-a36c-6dbc8450494f" providerId="ADAL" clId="{FA1AC1A6-3CD5-4AA2-8D21-95037E50FC3B}" dt="2024-06-03T09:19:31.963" v="115" actId="12788"/>
          <ac:spMkLst>
            <pc:docMk/>
            <pc:sldMk cId="4068314076" sldId="262"/>
            <ac:spMk id="21" creationId="{DF71ACBC-AB2D-4672-A606-A0C4ECB51231}"/>
          </ac:spMkLst>
        </pc:spChg>
        <pc:spChg chg="mod">
          <ac:chgData name="Susan Ebbels" userId="317a73a6-e40f-4a73-a36c-6dbc8450494f" providerId="ADAL" clId="{FA1AC1A6-3CD5-4AA2-8D21-95037E50FC3B}" dt="2024-06-03T09:18:46.299" v="111" actId="1036"/>
          <ac:spMkLst>
            <pc:docMk/>
            <pc:sldMk cId="4068314076" sldId="262"/>
            <ac:spMk id="22" creationId="{C0C2B8B2-305C-4895-8A5D-4C5C57FF7C29}"/>
          </ac:spMkLst>
        </pc:spChg>
        <pc:picChg chg="mod">
          <ac:chgData name="Susan Ebbels" userId="317a73a6-e40f-4a73-a36c-6dbc8450494f" providerId="ADAL" clId="{FA1AC1A6-3CD5-4AA2-8D21-95037E50FC3B}" dt="2024-06-03T09:18:46.299" v="111" actId="1036"/>
          <ac:picMkLst>
            <pc:docMk/>
            <pc:sldMk cId="4068314076" sldId="262"/>
            <ac:picMk id="1026" creationId="{DF1F2D6B-ABA1-4FEE-949F-ECF8C04C8054}"/>
          </ac:picMkLst>
        </pc:picChg>
        <pc:picChg chg="mod">
          <ac:chgData name="Susan Ebbels" userId="317a73a6-e40f-4a73-a36c-6dbc8450494f" providerId="ADAL" clId="{FA1AC1A6-3CD5-4AA2-8D21-95037E50FC3B}" dt="2024-06-03T09:18:46.299" v="111" actId="1036"/>
          <ac:picMkLst>
            <pc:docMk/>
            <pc:sldMk cId="4068314076" sldId="262"/>
            <ac:picMk id="1028" creationId="{3EC2183E-57CC-4552-BD10-08C8ECBC00A0}"/>
          </ac:picMkLst>
        </pc:picChg>
        <pc:cxnChg chg="mod">
          <ac:chgData name="Susan Ebbels" userId="317a73a6-e40f-4a73-a36c-6dbc8450494f" providerId="ADAL" clId="{FA1AC1A6-3CD5-4AA2-8D21-95037E50FC3B}" dt="2024-06-03T09:19:31.963" v="115" actId="12788"/>
          <ac:cxnSpMkLst>
            <pc:docMk/>
            <pc:sldMk cId="4068314076" sldId="262"/>
            <ac:cxnSpMk id="18" creationId="{354B7BB4-4D2A-48D9-AA36-0E51C95ADAE5}"/>
          </ac:cxnSpMkLst>
        </pc:cxnChg>
        <pc:cxnChg chg="mod">
          <ac:chgData name="Susan Ebbels" userId="317a73a6-e40f-4a73-a36c-6dbc8450494f" providerId="ADAL" clId="{FA1AC1A6-3CD5-4AA2-8D21-95037E50FC3B}" dt="2024-06-03T09:19:31.963" v="115" actId="12788"/>
          <ac:cxnSpMkLst>
            <pc:docMk/>
            <pc:sldMk cId="4068314076" sldId="262"/>
            <ac:cxnSpMk id="24" creationId="{4905C45D-7101-44A6-ADF4-0D64DA72DB6C}"/>
          </ac:cxnSpMkLst>
        </pc:cxnChg>
      </pc:sldChg>
    </pc:docChg>
  </pc:docChgLst>
  <pc:docChgLst>
    <pc:chgData name="Hilary Nicoll" userId="bffab9a2-2718-4b01-ad50-444296233a98" providerId="ADAL" clId="{7D091564-B0CD-4954-9246-2B690ADC5680}"/>
    <pc:docChg chg="custSel addSld delSld modSld">
      <pc:chgData name="Hilary Nicoll" userId="bffab9a2-2718-4b01-ad50-444296233a98" providerId="ADAL" clId="{7D091564-B0CD-4954-9246-2B690ADC5680}" dt="2023-11-02T11:59:02.514" v="287" actId="20577"/>
      <pc:docMkLst>
        <pc:docMk/>
      </pc:docMkLst>
      <pc:sldChg chg="modSp">
        <pc:chgData name="Hilary Nicoll" userId="bffab9a2-2718-4b01-ad50-444296233a98" providerId="ADAL" clId="{7D091564-B0CD-4954-9246-2B690ADC5680}" dt="2023-11-02T11:18:12.837" v="6" actId="20577"/>
        <pc:sldMkLst>
          <pc:docMk/>
          <pc:sldMk cId="4188943720" sldId="258"/>
        </pc:sldMkLst>
        <pc:spChg chg="mod">
          <ac:chgData name="Hilary Nicoll" userId="bffab9a2-2718-4b01-ad50-444296233a98" providerId="ADAL" clId="{7D091564-B0CD-4954-9246-2B690ADC5680}" dt="2023-11-02T11:18:12.837" v="6" actId="20577"/>
          <ac:spMkLst>
            <pc:docMk/>
            <pc:sldMk cId="4188943720" sldId="258"/>
            <ac:spMk id="2" creationId="{D93493E7-3682-4683-A040-867E7651F804}"/>
          </ac:spMkLst>
        </pc:spChg>
      </pc:sldChg>
      <pc:sldChg chg="del">
        <pc:chgData name="Hilary Nicoll" userId="bffab9a2-2718-4b01-ad50-444296233a98" providerId="ADAL" clId="{7D091564-B0CD-4954-9246-2B690ADC5680}" dt="2023-11-02T11:18:17.549" v="7" actId="2696"/>
        <pc:sldMkLst>
          <pc:docMk/>
          <pc:sldMk cId="597164682" sldId="259"/>
        </pc:sldMkLst>
      </pc:sldChg>
      <pc:sldChg chg="addSp delSp modSp">
        <pc:chgData name="Hilary Nicoll" userId="bffab9a2-2718-4b01-ad50-444296233a98" providerId="ADAL" clId="{7D091564-B0CD-4954-9246-2B690ADC5680}" dt="2023-11-02T11:54:20.999" v="167" actId="20577"/>
        <pc:sldMkLst>
          <pc:docMk/>
          <pc:sldMk cId="3646060349" sldId="260"/>
        </pc:sldMkLst>
        <pc:spChg chg="add mod">
          <ac:chgData name="Hilary Nicoll" userId="bffab9a2-2718-4b01-ad50-444296233a98" providerId="ADAL" clId="{7D091564-B0CD-4954-9246-2B690ADC5680}" dt="2023-11-02T11:52:07.787" v="113" actId="1076"/>
          <ac:spMkLst>
            <pc:docMk/>
            <pc:sldMk cId="3646060349" sldId="260"/>
            <ac:spMk id="5" creationId="{3FD5A3F9-E106-4FB8-BB6A-EFABDDB52A32}"/>
          </ac:spMkLst>
        </pc:spChg>
        <pc:spChg chg="add mod">
          <ac:chgData name="Hilary Nicoll" userId="bffab9a2-2718-4b01-ad50-444296233a98" providerId="ADAL" clId="{7D091564-B0CD-4954-9246-2B690ADC5680}" dt="2023-11-02T11:53:24.263" v="157" actId="1035"/>
          <ac:spMkLst>
            <pc:docMk/>
            <pc:sldMk cId="3646060349" sldId="260"/>
            <ac:spMk id="6" creationId="{5D1830DA-1D72-4A64-8758-49AAFB702FBE}"/>
          </ac:spMkLst>
        </pc:spChg>
        <pc:spChg chg="add mod">
          <ac:chgData name="Hilary Nicoll" userId="bffab9a2-2718-4b01-ad50-444296233a98" providerId="ADAL" clId="{7D091564-B0CD-4954-9246-2B690ADC5680}" dt="2023-11-02T11:52:07.787" v="113" actId="1076"/>
          <ac:spMkLst>
            <pc:docMk/>
            <pc:sldMk cId="3646060349" sldId="260"/>
            <ac:spMk id="7" creationId="{776DF268-30D5-48AE-AD07-0DE471A07593}"/>
          </ac:spMkLst>
        </pc:spChg>
        <pc:spChg chg="add mod">
          <ac:chgData name="Hilary Nicoll" userId="bffab9a2-2718-4b01-ad50-444296233a98" providerId="ADAL" clId="{7D091564-B0CD-4954-9246-2B690ADC5680}" dt="2023-11-02T11:53:24.263" v="157" actId="1035"/>
          <ac:spMkLst>
            <pc:docMk/>
            <pc:sldMk cId="3646060349" sldId="260"/>
            <ac:spMk id="8" creationId="{2862EF14-40A8-40CF-A43E-7B87E877BE4E}"/>
          </ac:spMkLst>
        </pc:spChg>
        <pc:spChg chg="add mod">
          <ac:chgData name="Hilary Nicoll" userId="bffab9a2-2718-4b01-ad50-444296233a98" providerId="ADAL" clId="{7D091564-B0CD-4954-9246-2B690ADC5680}" dt="2023-11-02T11:53:54.469" v="163" actId="947"/>
          <ac:spMkLst>
            <pc:docMk/>
            <pc:sldMk cId="3646060349" sldId="260"/>
            <ac:spMk id="9" creationId="{81E8EB00-A330-4471-AEE2-AED4E51701E7}"/>
          </ac:spMkLst>
        </pc:spChg>
        <pc:spChg chg="add mod">
          <ac:chgData name="Hilary Nicoll" userId="bffab9a2-2718-4b01-ad50-444296233a98" providerId="ADAL" clId="{7D091564-B0CD-4954-9246-2B690ADC5680}" dt="2023-11-02T11:54:12.700" v="165" actId="947"/>
          <ac:spMkLst>
            <pc:docMk/>
            <pc:sldMk cId="3646060349" sldId="260"/>
            <ac:spMk id="10" creationId="{92F2EDFE-F6C5-44E6-B26F-CEB6F2BD5A70}"/>
          </ac:spMkLst>
        </pc:spChg>
        <pc:spChg chg="add mod">
          <ac:chgData name="Hilary Nicoll" userId="bffab9a2-2718-4b01-ad50-444296233a98" providerId="ADAL" clId="{7D091564-B0CD-4954-9246-2B690ADC5680}" dt="2023-11-02T11:52:07.787" v="113" actId="1076"/>
          <ac:spMkLst>
            <pc:docMk/>
            <pc:sldMk cId="3646060349" sldId="260"/>
            <ac:spMk id="11" creationId="{9D1DF4A3-A8A5-4952-8030-A20FB387622F}"/>
          </ac:spMkLst>
        </pc:spChg>
        <pc:spChg chg="add mod">
          <ac:chgData name="Hilary Nicoll" userId="bffab9a2-2718-4b01-ad50-444296233a98" providerId="ADAL" clId="{7D091564-B0CD-4954-9246-2B690ADC5680}" dt="2023-11-02T11:52:15.712" v="115" actId="1076"/>
          <ac:spMkLst>
            <pc:docMk/>
            <pc:sldMk cId="3646060349" sldId="260"/>
            <ac:spMk id="12" creationId="{D439DEA3-C1FB-4541-BC3B-BDDADF137796}"/>
          </ac:spMkLst>
        </pc:spChg>
        <pc:spChg chg="add mod">
          <ac:chgData name="Hilary Nicoll" userId="bffab9a2-2718-4b01-ad50-444296233a98" providerId="ADAL" clId="{7D091564-B0CD-4954-9246-2B690ADC5680}" dt="2023-11-02T11:53:01.920" v="129" actId="20577"/>
          <ac:spMkLst>
            <pc:docMk/>
            <pc:sldMk cId="3646060349" sldId="260"/>
            <ac:spMk id="13" creationId="{0BA9C559-C5B1-4A9F-924F-FA17171DA322}"/>
          </ac:spMkLst>
        </pc:spChg>
        <pc:spChg chg="add del mod">
          <ac:chgData name="Hilary Nicoll" userId="bffab9a2-2718-4b01-ad50-444296233a98" providerId="ADAL" clId="{7D091564-B0CD-4954-9246-2B690ADC5680}" dt="2023-11-02T11:52:22.822" v="120"/>
          <ac:spMkLst>
            <pc:docMk/>
            <pc:sldMk cId="3646060349" sldId="260"/>
            <ac:spMk id="14" creationId="{EBCBEE76-DF93-455F-9C17-EFE47CE06C57}"/>
          </ac:spMkLst>
        </pc:spChg>
        <pc:spChg chg="add mod">
          <ac:chgData name="Hilary Nicoll" userId="bffab9a2-2718-4b01-ad50-444296233a98" providerId="ADAL" clId="{7D091564-B0CD-4954-9246-2B690ADC5680}" dt="2023-11-02T11:53:24.263" v="157" actId="1035"/>
          <ac:spMkLst>
            <pc:docMk/>
            <pc:sldMk cId="3646060349" sldId="260"/>
            <ac:spMk id="20" creationId="{D7811FC4-4D3B-4128-ADE9-05E06EED2745}"/>
          </ac:spMkLst>
        </pc:spChg>
        <pc:spChg chg="add mod">
          <ac:chgData name="Hilary Nicoll" userId="bffab9a2-2718-4b01-ad50-444296233a98" providerId="ADAL" clId="{7D091564-B0CD-4954-9246-2B690ADC5680}" dt="2023-11-02T11:53:16.827" v="133" actId="1076"/>
          <ac:spMkLst>
            <pc:docMk/>
            <pc:sldMk cId="3646060349" sldId="260"/>
            <ac:spMk id="21" creationId="{DF71ACBC-AB2D-4672-A606-A0C4ECB51231}"/>
          </ac:spMkLst>
        </pc:spChg>
        <pc:spChg chg="add mod">
          <ac:chgData name="Hilary Nicoll" userId="bffab9a2-2718-4b01-ad50-444296233a98" providerId="ADAL" clId="{7D091564-B0CD-4954-9246-2B690ADC5680}" dt="2023-11-02T11:54:20.999" v="167" actId="20577"/>
          <ac:spMkLst>
            <pc:docMk/>
            <pc:sldMk cId="3646060349" sldId="260"/>
            <ac:spMk id="22" creationId="{C0C2B8B2-305C-4895-8A5D-4C5C57FF7C29}"/>
          </ac:spMkLst>
        </pc:spChg>
        <pc:spChg chg="add del mod">
          <ac:chgData name="Hilary Nicoll" userId="bffab9a2-2718-4b01-ad50-444296233a98" providerId="ADAL" clId="{7D091564-B0CD-4954-9246-2B690ADC5680}" dt="2023-11-02T11:53:30.704" v="159" actId="478"/>
          <ac:spMkLst>
            <pc:docMk/>
            <pc:sldMk cId="3646060349" sldId="260"/>
            <ac:spMk id="23" creationId="{682D4F4A-680C-4C77-8F02-FAF2CD0DC5DF}"/>
          </ac:spMkLst>
        </pc:spChg>
        <pc:picChg chg="add mod">
          <ac:chgData name="Hilary Nicoll" userId="bffab9a2-2718-4b01-ad50-444296233a98" providerId="ADAL" clId="{7D091564-B0CD-4954-9246-2B690ADC5680}" dt="2023-11-02T11:50:22.790" v="79" actId="1076"/>
          <ac:picMkLst>
            <pc:docMk/>
            <pc:sldMk cId="3646060349" sldId="260"/>
            <ac:picMk id="2" creationId="{0547D156-26B1-4467-82BC-8497394B03C1}"/>
          </ac:picMkLst>
        </pc:picChg>
        <pc:picChg chg="add mod">
          <ac:chgData name="Hilary Nicoll" userId="bffab9a2-2718-4b01-ad50-444296233a98" providerId="ADAL" clId="{7D091564-B0CD-4954-9246-2B690ADC5680}" dt="2023-11-02T11:48:23.052" v="32" actId="1076"/>
          <ac:picMkLst>
            <pc:docMk/>
            <pc:sldMk cId="3646060349" sldId="260"/>
            <ac:picMk id="3" creationId="{E3CAD8F8-E244-4A77-9A9F-F8D24EE78010}"/>
          </ac:picMkLst>
        </pc:picChg>
        <pc:picChg chg="add del mod">
          <ac:chgData name="Hilary Nicoll" userId="bffab9a2-2718-4b01-ad50-444296233a98" providerId="ADAL" clId="{7D091564-B0CD-4954-9246-2B690ADC5680}" dt="2023-11-02T11:48:36.318" v="35" actId="478"/>
          <ac:picMkLst>
            <pc:docMk/>
            <pc:sldMk cId="3646060349" sldId="260"/>
            <ac:picMk id="4" creationId="{3A244531-ECC2-42AF-BA44-D46B6B17C4ED}"/>
          </ac:picMkLst>
        </pc:picChg>
        <pc:cxnChg chg="add del mod">
          <ac:chgData name="Hilary Nicoll" userId="bffab9a2-2718-4b01-ad50-444296233a98" providerId="ADAL" clId="{7D091564-B0CD-4954-9246-2B690ADC5680}" dt="2023-11-02T11:52:32.356" v="122" actId="478"/>
          <ac:cxnSpMkLst>
            <pc:docMk/>
            <pc:sldMk cId="3646060349" sldId="260"/>
            <ac:cxnSpMk id="16" creationId="{DB1C297D-67A9-42D2-A207-19466717B0F1}"/>
          </ac:cxnSpMkLst>
        </pc:cxnChg>
        <pc:cxnChg chg="add mod">
          <ac:chgData name="Hilary Nicoll" userId="bffab9a2-2718-4b01-ad50-444296233a98" providerId="ADAL" clId="{7D091564-B0CD-4954-9246-2B690ADC5680}" dt="2023-11-02T11:52:59.508" v="127" actId="14100"/>
          <ac:cxnSpMkLst>
            <pc:docMk/>
            <pc:sldMk cId="3646060349" sldId="260"/>
            <ac:cxnSpMk id="18" creationId="{354B7BB4-4D2A-48D9-AA36-0E51C95ADAE5}"/>
          </ac:cxnSpMkLst>
        </pc:cxnChg>
        <pc:cxnChg chg="add mod">
          <ac:chgData name="Hilary Nicoll" userId="bffab9a2-2718-4b01-ad50-444296233a98" providerId="ADAL" clId="{7D091564-B0CD-4954-9246-2B690ADC5680}" dt="2023-11-02T11:53:35.516" v="161" actId="1076"/>
          <ac:cxnSpMkLst>
            <pc:docMk/>
            <pc:sldMk cId="3646060349" sldId="260"/>
            <ac:cxnSpMk id="24" creationId="{4905C45D-7101-44A6-ADF4-0D64DA72DB6C}"/>
          </ac:cxnSpMkLst>
        </pc:cxnChg>
      </pc:sldChg>
      <pc:sldChg chg="addSp delSp modSp add">
        <pc:chgData name="Hilary Nicoll" userId="bffab9a2-2718-4b01-ad50-444296233a98" providerId="ADAL" clId="{7D091564-B0CD-4954-9246-2B690ADC5680}" dt="2023-11-02T11:56:51.265" v="222" actId="20577"/>
        <pc:sldMkLst>
          <pc:docMk/>
          <pc:sldMk cId="1389825311" sldId="261"/>
        </pc:sldMkLst>
        <pc:spChg chg="mod">
          <ac:chgData name="Hilary Nicoll" userId="bffab9a2-2718-4b01-ad50-444296233a98" providerId="ADAL" clId="{7D091564-B0CD-4954-9246-2B690ADC5680}" dt="2023-11-02T11:56:47.029" v="208" actId="20577"/>
          <ac:spMkLst>
            <pc:docMk/>
            <pc:sldMk cId="1389825311" sldId="261"/>
            <ac:spMk id="7" creationId="{776DF268-30D5-48AE-AD07-0DE471A07593}"/>
          </ac:spMkLst>
        </pc:spChg>
        <pc:spChg chg="mod">
          <ac:chgData name="Hilary Nicoll" userId="bffab9a2-2718-4b01-ad50-444296233a98" providerId="ADAL" clId="{7D091564-B0CD-4954-9246-2B690ADC5680}" dt="2023-11-02T11:55:48.820" v="189" actId="20577"/>
          <ac:spMkLst>
            <pc:docMk/>
            <pc:sldMk cId="1389825311" sldId="261"/>
            <ac:spMk id="8" creationId="{2862EF14-40A8-40CF-A43E-7B87E877BE4E}"/>
          </ac:spMkLst>
        </pc:spChg>
        <pc:spChg chg="mod">
          <ac:chgData name="Hilary Nicoll" userId="bffab9a2-2718-4b01-ad50-444296233a98" providerId="ADAL" clId="{7D091564-B0CD-4954-9246-2B690ADC5680}" dt="2023-11-02T11:56:51.265" v="222" actId="20577"/>
          <ac:spMkLst>
            <pc:docMk/>
            <pc:sldMk cId="1389825311" sldId="261"/>
            <ac:spMk id="13" creationId="{0BA9C559-C5B1-4A9F-924F-FA17171DA322}"/>
          </ac:spMkLst>
        </pc:spChg>
        <pc:spChg chg="mod">
          <ac:chgData name="Hilary Nicoll" userId="bffab9a2-2718-4b01-ad50-444296233a98" providerId="ADAL" clId="{7D091564-B0CD-4954-9246-2B690ADC5680}" dt="2023-11-02T11:55:51.581" v="197" actId="20577"/>
          <ac:spMkLst>
            <pc:docMk/>
            <pc:sldMk cId="1389825311" sldId="261"/>
            <ac:spMk id="22" creationId="{C0C2B8B2-305C-4895-8A5D-4C5C57FF7C29}"/>
          </ac:spMkLst>
        </pc:spChg>
        <pc:picChg chg="del">
          <ac:chgData name="Hilary Nicoll" userId="bffab9a2-2718-4b01-ad50-444296233a98" providerId="ADAL" clId="{7D091564-B0CD-4954-9246-2B690ADC5680}" dt="2023-11-02T11:54:50.182" v="171" actId="478"/>
          <ac:picMkLst>
            <pc:docMk/>
            <pc:sldMk cId="1389825311" sldId="261"/>
            <ac:picMk id="2" creationId="{0547D156-26B1-4467-82BC-8497394B03C1}"/>
          </ac:picMkLst>
        </pc:picChg>
        <pc:picChg chg="del">
          <ac:chgData name="Hilary Nicoll" userId="bffab9a2-2718-4b01-ad50-444296233a98" providerId="ADAL" clId="{7D091564-B0CD-4954-9246-2B690ADC5680}" dt="2023-11-02T11:54:51.501" v="172" actId="478"/>
          <ac:picMkLst>
            <pc:docMk/>
            <pc:sldMk cId="1389825311" sldId="261"/>
            <ac:picMk id="3" creationId="{E3CAD8F8-E244-4A77-9A9F-F8D24EE78010}"/>
          </ac:picMkLst>
        </pc:picChg>
        <pc:picChg chg="add mod">
          <ac:chgData name="Hilary Nicoll" userId="bffab9a2-2718-4b01-ad50-444296233a98" providerId="ADAL" clId="{7D091564-B0CD-4954-9246-2B690ADC5680}" dt="2023-11-02T11:55:40.805" v="177" actId="14100"/>
          <ac:picMkLst>
            <pc:docMk/>
            <pc:sldMk cId="1389825311" sldId="261"/>
            <ac:picMk id="4" creationId="{6DBC8870-4C5A-4FEA-A953-C8A14796BF13}"/>
          </ac:picMkLst>
        </pc:picChg>
        <pc:picChg chg="add mod">
          <ac:chgData name="Hilary Nicoll" userId="bffab9a2-2718-4b01-ad50-444296233a98" providerId="ADAL" clId="{7D091564-B0CD-4954-9246-2B690ADC5680}" dt="2023-11-02T11:56:43.809" v="200" actId="1076"/>
          <ac:picMkLst>
            <pc:docMk/>
            <pc:sldMk cId="1389825311" sldId="261"/>
            <ac:picMk id="14" creationId="{821450A4-E240-4204-959D-54E988249B9A}"/>
          </ac:picMkLst>
        </pc:picChg>
      </pc:sldChg>
      <pc:sldChg chg="del">
        <pc:chgData name="Hilary Nicoll" userId="bffab9a2-2718-4b01-ad50-444296233a98" providerId="ADAL" clId="{7D091564-B0CD-4954-9246-2B690ADC5680}" dt="2023-11-02T11:18:22.895" v="8" actId="2696"/>
        <pc:sldMkLst>
          <pc:docMk/>
          <pc:sldMk cId="2208335849" sldId="261"/>
        </pc:sldMkLst>
      </pc:sldChg>
      <pc:sldChg chg="delSp add del">
        <pc:chgData name="Hilary Nicoll" userId="bffab9a2-2718-4b01-ad50-444296233a98" providerId="ADAL" clId="{7D091564-B0CD-4954-9246-2B690ADC5680}" dt="2023-11-02T11:54:44.908" v="169" actId="2696"/>
        <pc:sldMkLst>
          <pc:docMk/>
          <pc:sldMk cId="3007188895" sldId="261"/>
        </pc:sldMkLst>
        <pc:picChg chg="del">
          <ac:chgData name="Hilary Nicoll" userId="bffab9a2-2718-4b01-ad50-444296233a98" providerId="ADAL" clId="{7D091564-B0CD-4954-9246-2B690ADC5680}" dt="2023-11-02T11:54:39.807" v="168" actId="478"/>
          <ac:picMkLst>
            <pc:docMk/>
            <pc:sldMk cId="3007188895" sldId="261"/>
            <ac:picMk id="4" creationId="{3A244531-ECC2-42AF-BA44-D46B6B17C4ED}"/>
          </ac:picMkLst>
        </pc:picChg>
      </pc:sldChg>
      <pc:sldChg chg="addSp delSp modSp add">
        <pc:chgData name="Hilary Nicoll" userId="bffab9a2-2718-4b01-ad50-444296233a98" providerId="ADAL" clId="{7D091564-B0CD-4954-9246-2B690ADC5680}" dt="2023-11-02T11:59:02.514" v="287" actId="20577"/>
        <pc:sldMkLst>
          <pc:docMk/>
          <pc:sldMk cId="4068314076" sldId="262"/>
        </pc:sldMkLst>
        <pc:spChg chg="mod">
          <ac:chgData name="Hilary Nicoll" userId="bffab9a2-2718-4b01-ad50-444296233a98" providerId="ADAL" clId="{7D091564-B0CD-4954-9246-2B690ADC5680}" dt="2023-11-02T11:58:58.922" v="278" actId="20577"/>
          <ac:spMkLst>
            <pc:docMk/>
            <pc:sldMk cId="4068314076" sldId="262"/>
            <ac:spMk id="8" creationId="{2862EF14-40A8-40CF-A43E-7B87E877BE4E}"/>
          </ac:spMkLst>
        </pc:spChg>
        <pc:spChg chg="mod">
          <ac:chgData name="Hilary Nicoll" userId="bffab9a2-2718-4b01-ad50-444296233a98" providerId="ADAL" clId="{7D091564-B0CD-4954-9246-2B690ADC5680}" dt="2023-11-02T11:57:42.804" v="245" actId="20577"/>
          <ac:spMkLst>
            <pc:docMk/>
            <pc:sldMk cId="4068314076" sldId="262"/>
            <ac:spMk id="9" creationId="{81E8EB00-A330-4471-AEE2-AED4E51701E7}"/>
          </ac:spMkLst>
        </pc:spChg>
        <pc:spChg chg="mod">
          <ac:chgData name="Hilary Nicoll" userId="bffab9a2-2718-4b01-ad50-444296233a98" providerId="ADAL" clId="{7D091564-B0CD-4954-9246-2B690ADC5680}" dt="2023-11-02T11:58:53.707" v="269" actId="14100"/>
          <ac:spMkLst>
            <pc:docMk/>
            <pc:sldMk cId="4068314076" sldId="262"/>
            <ac:spMk id="10" creationId="{92F2EDFE-F6C5-44E6-B26F-CEB6F2BD5A70}"/>
          </ac:spMkLst>
        </pc:spChg>
        <pc:spChg chg="mod">
          <ac:chgData name="Hilary Nicoll" userId="bffab9a2-2718-4b01-ad50-444296233a98" providerId="ADAL" clId="{7D091564-B0CD-4954-9246-2B690ADC5680}" dt="2023-11-02T11:59:02.514" v="287" actId="20577"/>
          <ac:spMkLst>
            <pc:docMk/>
            <pc:sldMk cId="4068314076" sldId="262"/>
            <ac:spMk id="22" creationId="{C0C2B8B2-305C-4895-8A5D-4C5C57FF7C29}"/>
          </ac:spMkLst>
        </pc:spChg>
        <pc:picChg chg="del">
          <ac:chgData name="Hilary Nicoll" userId="bffab9a2-2718-4b01-ad50-444296233a98" providerId="ADAL" clId="{7D091564-B0CD-4954-9246-2B690ADC5680}" dt="2023-11-02T11:57:45.912" v="246" actId="478"/>
          <ac:picMkLst>
            <pc:docMk/>
            <pc:sldMk cId="4068314076" sldId="262"/>
            <ac:picMk id="4" creationId="{6DBC8870-4C5A-4FEA-A953-C8A14796BF13}"/>
          </ac:picMkLst>
        </pc:picChg>
        <pc:picChg chg="del">
          <ac:chgData name="Hilary Nicoll" userId="bffab9a2-2718-4b01-ad50-444296233a98" providerId="ADAL" clId="{7D091564-B0CD-4954-9246-2B690ADC5680}" dt="2023-11-02T11:57:00.252" v="224" actId="478"/>
          <ac:picMkLst>
            <pc:docMk/>
            <pc:sldMk cId="4068314076" sldId="262"/>
            <ac:picMk id="14" creationId="{821450A4-E240-4204-959D-54E988249B9A}"/>
          </ac:picMkLst>
        </pc:picChg>
        <pc:picChg chg="add mod modCrop">
          <ac:chgData name="Hilary Nicoll" userId="bffab9a2-2718-4b01-ad50-444296233a98" providerId="ADAL" clId="{7D091564-B0CD-4954-9246-2B690ADC5680}" dt="2023-11-02T11:57:36.508" v="232" actId="1076"/>
          <ac:picMkLst>
            <pc:docMk/>
            <pc:sldMk cId="4068314076" sldId="262"/>
            <ac:picMk id="1026" creationId="{DF1F2D6B-ABA1-4FEE-949F-ECF8C04C8054}"/>
          </ac:picMkLst>
        </pc:picChg>
        <pc:picChg chg="add mod modCrop">
          <ac:chgData name="Hilary Nicoll" userId="bffab9a2-2718-4b01-ad50-444296233a98" providerId="ADAL" clId="{7D091564-B0CD-4954-9246-2B690ADC5680}" dt="2023-11-02T11:58:41.889" v="251" actId="1076"/>
          <ac:picMkLst>
            <pc:docMk/>
            <pc:sldMk cId="4068314076" sldId="262"/>
            <ac:picMk id="1028" creationId="{3EC2183E-57CC-4552-BD10-08C8ECBC00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C9DED6-F906-44FA-B3D8-2B0DA7D7CA46}"/>
              </a:ext>
            </a:extLst>
          </p:cNvPr>
          <p:cNvSpPr/>
          <p:nvPr/>
        </p:nvSpPr>
        <p:spPr bwMode="auto">
          <a:xfrm>
            <a:off x="4316" y="-7428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38883-66D4-4014-9B16-7344F99B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305560"/>
            <a:ext cx="881170" cy="821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20ECD-715D-4713-968B-671848C6B9F5}"/>
              </a:ext>
            </a:extLst>
          </p:cNvPr>
          <p:cNvGrpSpPr/>
          <p:nvPr/>
        </p:nvGrpSpPr>
        <p:grpSpPr>
          <a:xfrm>
            <a:off x="10665151" y="462810"/>
            <a:ext cx="1434484" cy="507327"/>
            <a:chOff x="8201592" y="1023157"/>
            <a:chExt cx="821826" cy="28407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2D961-FBF3-4128-8FD6-BAEB80E09A88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4F7157-9F5D-45FC-B2C8-F9E1EE11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1618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7C5D22-A323-4723-8293-927868062DD9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4" y="21361"/>
            <a:ext cx="10256761" cy="1143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flat" dir="tl">
                <a:rot lat="0" lon="0" rev="5400000"/>
              </a:lightRig>
            </a:scene3d>
            <a:sp3d contourW="8890">
              <a:bevelT w="25400" h="25400"/>
              <a:contourClr>
                <a:srgbClr val="FF3300"/>
              </a:contourClr>
            </a:sp3d>
          </a:bodyPr>
          <a:lstStyle>
            <a:lvl1pPr>
              <a:defRPr lang="en-GB" sz="3200" b="0" i="0" cap="none" spc="0" baseline="0" dirty="0">
                <a:ln w="11430"/>
                <a:solidFill>
                  <a:schemeClr val="bg1"/>
                </a:solidFill>
                <a:effectLst>
                  <a:innerShdw blurRad="63500" dist="50800" dir="5400000">
                    <a:prstClr val="black">
                      <a:alpha val="31000"/>
                    </a:prstClr>
                  </a:innerShdw>
                </a:effectLst>
                <a:latin typeface="Lor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42" y="1528588"/>
            <a:ext cx="11959876" cy="5177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8E2E76-FA85-43BD-A4F1-5CE6407A4FC0}"/>
              </a:ext>
            </a:extLst>
          </p:cNvPr>
          <p:cNvGrpSpPr/>
          <p:nvPr userDrawn="1"/>
        </p:nvGrpSpPr>
        <p:grpSpPr>
          <a:xfrm>
            <a:off x="10665151" y="462810"/>
            <a:ext cx="1434484" cy="507327"/>
            <a:chOff x="8201592" y="1023157"/>
            <a:chExt cx="821826" cy="2840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EF17F22-869D-470F-B6B6-76BF800D2079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8B71C08-9F03-4976-B07F-B779AEA89C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629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152400"/>
            <a:ext cx="9695543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43050"/>
            <a:ext cx="5588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43050"/>
            <a:ext cx="5588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CF247-3025-4282-B2E0-F119105E0340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36D1FA-E1F3-4A13-8E51-B7D4A59DEA1C}"/>
              </a:ext>
            </a:extLst>
          </p:cNvPr>
          <p:cNvGrpSpPr/>
          <p:nvPr userDrawn="1"/>
        </p:nvGrpSpPr>
        <p:grpSpPr>
          <a:xfrm>
            <a:off x="10665151" y="462810"/>
            <a:ext cx="1434484" cy="507327"/>
            <a:chOff x="8201592" y="1023157"/>
            <a:chExt cx="821826" cy="28407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7979879-6A3A-44B9-99F8-637250DA9561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65F4F90B-C9D8-4B8C-9C6E-BD0EE8964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2238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69E639-0D40-409F-901B-7D6D5C5E5D62}"/>
              </a:ext>
            </a:extLst>
          </p:cNvPr>
          <p:cNvSpPr/>
          <p:nvPr/>
        </p:nvSpPr>
        <p:spPr bwMode="auto">
          <a:xfrm>
            <a:off x="0" y="-609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6" y="219656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4CF26A-0007-4E97-B2D8-423E148F6143}"/>
              </a:ext>
            </a:extLst>
          </p:cNvPr>
          <p:cNvGrpSpPr/>
          <p:nvPr userDrawn="1"/>
        </p:nvGrpSpPr>
        <p:grpSpPr>
          <a:xfrm>
            <a:off x="10665151" y="462810"/>
            <a:ext cx="1434484" cy="507327"/>
            <a:chOff x="8201592" y="1023157"/>
            <a:chExt cx="821826" cy="28407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9C8FCB-716C-49B9-BF3A-AB48AD600F05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32DC9011-0026-44DC-BFA9-5DEE51568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12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4C569A-B26D-45BF-B2C4-B60226E8CD6D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3" y="20782"/>
            <a:ext cx="105437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E0E50B-69DF-4625-978D-4FE8F24BD5CF}"/>
              </a:ext>
            </a:extLst>
          </p:cNvPr>
          <p:cNvGrpSpPr/>
          <p:nvPr userDrawn="1"/>
        </p:nvGrpSpPr>
        <p:grpSpPr>
          <a:xfrm>
            <a:off x="10665151" y="462810"/>
            <a:ext cx="1434484" cy="507327"/>
            <a:chOff x="8201592" y="1023157"/>
            <a:chExt cx="821826" cy="2840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A5B96A-2874-4E6F-BB60-741882B8229F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80D5DC50-B6B1-460C-A949-E8389205B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893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6F2D15-99B4-9EE7-776F-BD847A9145BA}"/>
              </a:ext>
            </a:extLst>
          </p:cNvPr>
          <p:cNvGrpSpPr/>
          <p:nvPr/>
        </p:nvGrpSpPr>
        <p:grpSpPr>
          <a:xfrm>
            <a:off x="11109533" y="1"/>
            <a:ext cx="1036284" cy="332656"/>
            <a:chOff x="8201592" y="1023157"/>
            <a:chExt cx="821826" cy="2840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C2B200-A6AA-6A2C-29F6-5B0BEF6F0966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24D15A-9AD6-609E-A9CF-4FF9B77F4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1659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6F2D15-99B4-9EE7-776F-BD847A9145BA}"/>
              </a:ext>
            </a:extLst>
          </p:cNvPr>
          <p:cNvGrpSpPr/>
          <p:nvPr/>
        </p:nvGrpSpPr>
        <p:grpSpPr>
          <a:xfrm>
            <a:off x="11109533" y="6525344"/>
            <a:ext cx="1082467" cy="332656"/>
            <a:chOff x="8201592" y="1023157"/>
            <a:chExt cx="821826" cy="2840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C2B200-A6AA-6A2C-29F6-5B0BEF6F0966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24D15A-9AD6-609E-A9CF-4FF9B77F4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7967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942" y="191333"/>
            <a:ext cx="1054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943" y="1528588"/>
            <a:ext cx="11379200" cy="51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E6FCF-C466-E238-4A1D-4D19859DAA19}"/>
              </a:ext>
            </a:extLst>
          </p:cNvPr>
          <p:cNvSpPr txBox="1"/>
          <p:nvPr/>
        </p:nvSpPr>
        <p:spPr>
          <a:xfrm>
            <a:off x="-44913" y="6592078"/>
            <a:ext cx="468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Moor House School &amp; College</a:t>
            </a:r>
          </a:p>
        </p:txBody>
      </p:sp>
    </p:spTree>
    <p:extLst>
      <p:ext uri="{BB962C8B-B14F-4D97-AF65-F5344CB8AC3E}">
        <p14:creationId xmlns:p14="http://schemas.microsoft.com/office/powerpoint/2010/main" val="42521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200" b="0" i="0" cap="none" spc="0" baseline="0" dirty="0" smtClean="0">
          <a:ln w="11430"/>
          <a:solidFill>
            <a:schemeClr val="bg1"/>
          </a:solidFill>
          <a:effectLst>
            <a:innerShdw blurRad="63500" dist="50800" dir="5400000">
              <a:prstClr val="black">
                <a:alpha val="31000"/>
              </a:prstClr>
            </a:innerShdw>
          </a:effectLst>
          <a:latin typeface="Lora" pitchFamily="2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93E7-3682-4683-A040-867E7651F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290" y="2693987"/>
            <a:ext cx="10363200" cy="1470025"/>
          </a:xfrm>
        </p:spPr>
        <p:txBody>
          <a:bodyPr/>
          <a:lstStyle/>
          <a:p>
            <a:r>
              <a:rPr lang="en-GB" dirty="0"/>
              <a:t>Q1 Who</a:t>
            </a:r>
          </a:p>
        </p:txBody>
      </p:sp>
    </p:spTree>
    <p:extLst>
      <p:ext uri="{BB962C8B-B14F-4D97-AF65-F5344CB8AC3E}">
        <p14:creationId xmlns:p14="http://schemas.microsoft.com/office/powerpoint/2010/main" val="418894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47D156-26B1-4467-82BC-8497394B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01" y="502419"/>
            <a:ext cx="1420837" cy="2131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CAD8F8-E244-4A77-9A9F-F8D24EE78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01" y="3587262"/>
            <a:ext cx="1420837" cy="213125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FD5A3F9-E106-4FB8-BB6A-EFABDDB52A32}"/>
              </a:ext>
            </a:extLst>
          </p:cNvPr>
          <p:cNvSpPr/>
          <p:nvPr/>
        </p:nvSpPr>
        <p:spPr>
          <a:xfrm>
            <a:off x="4077622" y="502419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1830DA-1D72-4A64-8758-49AAFB702FBE}"/>
              </a:ext>
            </a:extLst>
          </p:cNvPr>
          <p:cNvSpPr/>
          <p:nvPr/>
        </p:nvSpPr>
        <p:spPr>
          <a:xfrm>
            <a:off x="4077622" y="3652611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76DF268-30D5-48AE-AD07-0DE471A07593}"/>
              </a:ext>
            </a:extLst>
          </p:cNvPr>
          <p:cNvSpPr txBox="1"/>
          <p:nvPr/>
        </p:nvSpPr>
        <p:spPr>
          <a:xfrm>
            <a:off x="7097031" y="761841"/>
            <a:ext cx="298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reading?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862EF14-40A8-40CF-A43E-7B87E877BE4E}"/>
              </a:ext>
            </a:extLst>
          </p:cNvPr>
          <p:cNvSpPr txBox="1"/>
          <p:nvPr/>
        </p:nvSpPr>
        <p:spPr>
          <a:xfrm>
            <a:off x="7125166" y="3919114"/>
            <a:ext cx="284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running?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1E8EB00-A330-4471-AEE2-AED4E51701E7}"/>
              </a:ext>
            </a:extLst>
          </p:cNvPr>
          <p:cNvSpPr txBox="1"/>
          <p:nvPr/>
        </p:nvSpPr>
        <p:spPr>
          <a:xfrm>
            <a:off x="880341" y="2633674"/>
            <a:ext cx="217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2F2EDFE-F6C5-44E6-B26F-CEB6F2BD5A70}"/>
              </a:ext>
            </a:extLst>
          </p:cNvPr>
          <p:cNvSpPr txBox="1"/>
          <p:nvPr/>
        </p:nvSpPr>
        <p:spPr>
          <a:xfrm>
            <a:off x="733245" y="5702609"/>
            <a:ext cx="217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lady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9D1DF4A3-A8A5-4952-8030-A20FB387622F}"/>
              </a:ext>
            </a:extLst>
          </p:cNvPr>
          <p:cNvSpPr txBox="1"/>
          <p:nvPr/>
        </p:nvSpPr>
        <p:spPr>
          <a:xfrm>
            <a:off x="4648489" y="792618"/>
            <a:ext cx="130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39DEA3-C1FB-4541-BC3B-BDDADF137796}"/>
              </a:ext>
            </a:extLst>
          </p:cNvPr>
          <p:cNvSpPr/>
          <p:nvPr/>
        </p:nvSpPr>
        <p:spPr>
          <a:xfrm>
            <a:off x="4077622" y="1945687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0BA9C559-C5B1-4A9F-924F-FA17171DA322}"/>
              </a:ext>
            </a:extLst>
          </p:cNvPr>
          <p:cNvSpPr txBox="1"/>
          <p:nvPr/>
        </p:nvSpPr>
        <p:spPr>
          <a:xfrm>
            <a:off x="7097031" y="2205109"/>
            <a:ext cx="298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reading.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4B7BB4-4D2A-48D9-AA36-0E51C95ADAE5}"/>
              </a:ext>
            </a:extLst>
          </p:cNvPr>
          <p:cNvCxnSpPr>
            <a:cxnSpLocks/>
          </p:cNvCxnSpPr>
          <p:nvPr/>
        </p:nvCxnSpPr>
        <p:spPr bwMode="auto">
          <a:xfrm>
            <a:off x="4850963" y="2851440"/>
            <a:ext cx="90033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Box 4">
            <a:extLst>
              <a:ext uri="{FF2B5EF4-FFF2-40B4-BE49-F238E27FC236}">
                <a16:creationId xmlns:a16="http://schemas.microsoft.com/office/drawing/2014/main" id="{D7811FC4-4D3B-4128-ADE9-05E06EED2745}"/>
              </a:ext>
            </a:extLst>
          </p:cNvPr>
          <p:cNvSpPr txBox="1"/>
          <p:nvPr/>
        </p:nvSpPr>
        <p:spPr>
          <a:xfrm>
            <a:off x="4631382" y="3919114"/>
            <a:ext cx="133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F71ACBC-AB2D-4672-A606-A0C4ECB51231}"/>
              </a:ext>
            </a:extLst>
          </p:cNvPr>
          <p:cNvSpPr/>
          <p:nvPr/>
        </p:nvSpPr>
        <p:spPr>
          <a:xfrm>
            <a:off x="4077622" y="5111521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C0C2B8B2-305C-4895-8A5D-4C5C57FF7C29}"/>
              </a:ext>
            </a:extLst>
          </p:cNvPr>
          <p:cNvSpPr txBox="1"/>
          <p:nvPr/>
        </p:nvSpPr>
        <p:spPr>
          <a:xfrm>
            <a:off x="7167369" y="5449828"/>
            <a:ext cx="284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running.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05C45D-7101-44A6-ADF4-0D64DA72DB6C}"/>
              </a:ext>
            </a:extLst>
          </p:cNvPr>
          <p:cNvCxnSpPr>
            <a:cxnSpLocks/>
          </p:cNvCxnSpPr>
          <p:nvPr/>
        </p:nvCxnSpPr>
        <p:spPr bwMode="auto">
          <a:xfrm>
            <a:off x="4850963" y="6005060"/>
            <a:ext cx="90033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5713F9-D5E6-5EB8-ACB5-B3DB2939EA90}"/>
              </a:ext>
            </a:extLst>
          </p:cNvPr>
          <p:cNvSpPr txBox="1"/>
          <p:nvPr/>
        </p:nvSpPr>
        <p:spPr>
          <a:xfrm>
            <a:off x="449451" y="107659"/>
            <a:ext cx="564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Drag the words for the person into the oval</a:t>
            </a:r>
          </a:p>
        </p:txBody>
      </p:sp>
    </p:spTree>
    <p:extLst>
      <p:ext uri="{BB962C8B-B14F-4D97-AF65-F5344CB8AC3E}">
        <p14:creationId xmlns:p14="http://schemas.microsoft.com/office/powerpoint/2010/main" val="364606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FD5A3F9-E106-4FB8-BB6A-EFABDDB52A32}"/>
              </a:ext>
            </a:extLst>
          </p:cNvPr>
          <p:cNvSpPr/>
          <p:nvPr/>
        </p:nvSpPr>
        <p:spPr>
          <a:xfrm>
            <a:off x="4077622" y="502419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1830DA-1D72-4A64-8758-49AAFB702FBE}"/>
              </a:ext>
            </a:extLst>
          </p:cNvPr>
          <p:cNvSpPr/>
          <p:nvPr/>
        </p:nvSpPr>
        <p:spPr>
          <a:xfrm>
            <a:off x="4077622" y="3652611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76DF268-30D5-48AE-AD07-0DE471A07593}"/>
              </a:ext>
            </a:extLst>
          </p:cNvPr>
          <p:cNvSpPr txBox="1"/>
          <p:nvPr/>
        </p:nvSpPr>
        <p:spPr>
          <a:xfrm>
            <a:off x="7097031" y="761841"/>
            <a:ext cx="298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singing?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862EF14-40A8-40CF-A43E-7B87E877BE4E}"/>
              </a:ext>
            </a:extLst>
          </p:cNvPr>
          <p:cNvSpPr txBox="1"/>
          <p:nvPr/>
        </p:nvSpPr>
        <p:spPr>
          <a:xfrm>
            <a:off x="7125166" y="3919114"/>
            <a:ext cx="284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cooking?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1E8EB00-A330-4471-AEE2-AED4E51701E7}"/>
              </a:ext>
            </a:extLst>
          </p:cNvPr>
          <p:cNvSpPr txBox="1"/>
          <p:nvPr/>
        </p:nvSpPr>
        <p:spPr>
          <a:xfrm>
            <a:off x="880341" y="2633674"/>
            <a:ext cx="217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2F2EDFE-F6C5-44E6-B26F-CEB6F2BD5A70}"/>
              </a:ext>
            </a:extLst>
          </p:cNvPr>
          <p:cNvSpPr txBox="1"/>
          <p:nvPr/>
        </p:nvSpPr>
        <p:spPr>
          <a:xfrm>
            <a:off x="733245" y="5702609"/>
            <a:ext cx="217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lady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9D1DF4A3-A8A5-4952-8030-A20FB387622F}"/>
              </a:ext>
            </a:extLst>
          </p:cNvPr>
          <p:cNvSpPr txBox="1"/>
          <p:nvPr/>
        </p:nvSpPr>
        <p:spPr>
          <a:xfrm>
            <a:off x="4648489" y="792618"/>
            <a:ext cx="130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39DEA3-C1FB-4541-BC3B-BDDADF137796}"/>
              </a:ext>
            </a:extLst>
          </p:cNvPr>
          <p:cNvSpPr/>
          <p:nvPr/>
        </p:nvSpPr>
        <p:spPr>
          <a:xfrm>
            <a:off x="4077622" y="1945687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0BA9C559-C5B1-4A9F-924F-FA17171DA322}"/>
              </a:ext>
            </a:extLst>
          </p:cNvPr>
          <p:cNvSpPr txBox="1"/>
          <p:nvPr/>
        </p:nvSpPr>
        <p:spPr>
          <a:xfrm>
            <a:off x="7097031" y="2205109"/>
            <a:ext cx="298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singing.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4B7BB4-4D2A-48D9-AA36-0E51C95ADAE5}"/>
              </a:ext>
            </a:extLst>
          </p:cNvPr>
          <p:cNvCxnSpPr>
            <a:cxnSpLocks/>
          </p:cNvCxnSpPr>
          <p:nvPr/>
        </p:nvCxnSpPr>
        <p:spPr bwMode="auto">
          <a:xfrm>
            <a:off x="4850963" y="2851440"/>
            <a:ext cx="90033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Box 4">
            <a:extLst>
              <a:ext uri="{FF2B5EF4-FFF2-40B4-BE49-F238E27FC236}">
                <a16:creationId xmlns:a16="http://schemas.microsoft.com/office/drawing/2014/main" id="{D7811FC4-4D3B-4128-ADE9-05E06EED2745}"/>
              </a:ext>
            </a:extLst>
          </p:cNvPr>
          <p:cNvSpPr txBox="1"/>
          <p:nvPr/>
        </p:nvSpPr>
        <p:spPr>
          <a:xfrm>
            <a:off x="4630318" y="3942810"/>
            <a:ext cx="134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F71ACBC-AB2D-4672-A606-A0C4ECB51231}"/>
              </a:ext>
            </a:extLst>
          </p:cNvPr>
          <p:cNvSpPr/>
          <p:nvPr/>
        </p:nvSpPr>
        <p:spPr>
          <a:xfrm>
            <a:off x="4077622" y="5111521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C0C2B8B2-305C-4895-8A5D-4C5C57FF7C29}"/>
              </a:ext>
            </a:extLst>
          </p:cNvPr>
          <p:cNvSpPr txBox="1"/>
          <p:nvPr/>
        </p:nvSpPr>
        <p:spPr>
          <a:xfrm>
            <a:off x="7167369" y="5449828"/>
            <a:ext cx="284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cooking.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05C45D-7101-44A6-ADF4-0D64DA72DB6C}"/>
              </a:ext>
            </a:extLst>
          </p:cNvPr>
          <p:cNvCxnSpPr>
            <a:cxnSpLocks/>
          </p:cNvCxnSpPr>
          <p:nvPr/>
        </p:nvCxnSpPr>
        <p:spPr bwMode="auto">
          <a:xfrm>
            <a:off x="4850963" y="6005060"/>
            <a:ext cx="90033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DBC8870-4C5A-4FEA-A953-C8A14796B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41" y="3421005"/>
            <a:ext cx="1521069" cy="22816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1450A4-E240-4204-959D-54E988249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1" y="490898"/>
            <a:ext cx="2989505" cy="1993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E1DD47-B853-8724-A3CB-C296D605A335}"/>
              </a:ext>
            </a:extLst>
          </p:cNvPr>
          <p:cNvSpPr txBox="1"/>
          <p:nvPr/>
        </p:nvSpPr>
        <p:spPr>
          <a:xfrm>
            <a:off x="449451" y="107659"/>
            <a:ext cx="564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Drag the words for the person into the oval</a:t>
            </a:r>
          </a:p>
        </p:txBody>
      </p:sp>
    </p:spTree>
    <p:extLst>
      <p:ext uri="{BB962C8B-B14F-4D97-AF65-F5344CB8AC3E}">
        <p14:creationId xmlns:p14="http://schemas.microsoft.com/office/powerpoint/2010/main" val="138982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FD5A3F9-E106-4FB8-BB6A-EFABDDB52A32}"/>
              </a:ext>
            </a:extLst>
          </p:cNvPr>
          <p:cNvSpPr/>
          <p:nvPr/>
        </p:nvSpPr>
        <p:spPr>
          <a:xfrm>
            <a:off x="4180611" y="812379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1830DA-1D72-4A64-8758-49AAFB702FBE}"/>
              </a:ext>
            </a:extLst>
          </p:cNvPr>
          <p:cNvSpPr/>
          <p:nvPr/>
        </p:nvSpPr>
        <p:spPr>
          <a:xfrm>
            <a:off x="4180611" y="3962571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76DF268-30D5-48AE-AD07-0DE471A07593}"/>
              </a:ext>
            </a:extLst>
          </p:cNvPr>
          <p:cNvSpPr txBox="1"/>
          <p:nvPr/>
        </p:nvSpPr>
        <p:spPr>
          <a:xfrm>
            <a:off x="7097031" y="1071801"/>
            <a:ext cx="298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singing?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862EF14-40A8-40CF-A43E-7B87E877BE4E}"/>
              </a:ext>
            </a:extLst>
          </p:cNvPr>
          <p:cNvSpPr txBox="1"/>
          <p:nvPr/>
        </p:nvSpPr>
        <p:spPr>
          <a:xfrm>
            <a:off x="7125166" y="4229074"/>
            <a:ext cx="284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building?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1E8EB00-A330-4471-AEE2-AED4E51701E7}"/>
              </a:ext>
            </a:extLst>
          </p:cNvPr>
          <p:cNvSpPr txBox="1"/>
          <p:nvPr/>
        </p:nvSpPr>
        <p:spPr>
          <a:xfrm>
            <a:off x="880341" y="2943634"/>
            <a:ext cx="217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Santa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2F2EDFE-F6C5-44E6-B26F-CEB6F2BD5A70}"/>
              </a:ext>
            </a:extLst>
          </p:cNvPr>
          <p:cNvSpPr txBox="1"/>
          <p:nvPr/>
        </p:nvSpPr>
        <p:spPr>
          <a:xfrm>
            <a:off x="733245" y="6012569"/>
            <a:ext cx="279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Spiderman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9D1DF4A3-A8A5-4952-8030-A20FB387622F}"/>
              </a:ext>
            </a:extLst>
          </p:cNvPr>
          <p:cNvSpPr txBox="1"/>
          <p:nvPr/>
        </p:nvSpPr>
        <p:spPr>
          <a:xfrm>
            <a:off x="4796643" y="1102578"/>
            <a:ext cx="121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39DEA3-C1FB-4541-BC3B-BDDADF137796}"/>
              </a:ext>
            </a:extLst>
          </p:cNvPr>
          <p:cNvSpPr/>
          <p:nvPr/>
        </p:nvSpPr>
        <p:spPr>
          <a:xfrm>
            <a:off x="4180611" y="2255647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0BA9C559-C5B1-4A9F-924F-FA17171DA322}"/>
              </a:ext>
            </a:extLst>
          </p:cNvPr>
          <p:cNvSpPr txBox="1"/>
          <p:nvPr/>
        </p:nvSpPr>
        <p:spPr>
          <a:xfrm>
            <a:off x="7097031" y="2515069"/>
            <a:ext cx="298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singing.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4B7BB4-4D2A-48D9-AA36-0E51C95ADAE5}"/>
              </a:ext>
            </a:extLst>
          </p:cNvPr>
          <p:cNvCxnSpPr>
            <a:cxnSpLocks/>
          </p:cNvCxnSpPr>
          <p:nvPr/>
        </p:nvCxnSpPr>
        <p:spPr bwMode="auto">
          <a:xfrm>
            <a:off x="4953952" y="3161400"/>
            <a:ext cx="90033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Box 4">
            <a:extLst>
              <a:ext uri="{FF2B5EF4-FFF2-40B4-BE49-F238E27FC236}">
                <a16:creationId xmlns:a16="http://schemas.microsoft.com/office/drawing/2014/main" id="{D7811FC4-4D3B-4128-ADE9-05E06EED2745}"/>
              </a:ext>
            </a:extLst>
          </p:cNvPr>
          <p:cNvSpPr txBox="1"/>
          <p:nvPr/>
        </p:nvSpPr>
        <p:spPr>
          <a:xfrm>
            <a:off x="4796643" y="4252770"/>
            <a:ext cx="121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F71ACBC-AB2D-4672-A606-A0C4ECB51231}"/>
              </a:ext>
            </a:extLst>
          </p:cNvPr>
          <p:cNvSpPr/>
          <p:nvPr/>
        </p:nvSpPr>
        <p:spPr>
          <a:xfrm>
            <a:off x="4180611" y="5421481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C0C2B8B2-305C-4895-8A5D-4C5C57FF7C29}"/>
              </a:ext>
            </a:extLst>
          </p:cNvPr>
          <p:cNvSpPr txBox="1"/>
          <p:nvPr/>
        </p:nvSpPr>
        <p:spPr>
          <a:xfrm>
            <a:off x="7167369" y="5759788"/>
            <a:ext cx="284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building.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05C45D-7101-44A6-ADF4-0D64DA72DB6C}"/>
              </a:ext>
            </a:extLst>
          </p:cNvPr>
          <p:cNvCxnSpPr>
            <a:cxnSpLocks/>
          </p:cNvCxnSpPr>
          <p:nvPr/>
        </p:nvCxnSpPr>
        <p:spPr bwMode="auto">
          <a:xfrm>
            <a:off x="4953952" y="6315020"/>
            <a:ext cx="90033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Free Man Wearing Santa Claus Costume Stock Photo">
            <a:extLst>
              <a:ext uri="{FF2B5EF4-FFF2-40B4-BE49-F238E27FC236}">
                <a16:creationId xmlns:a16="http://schemas.microsoft.com/office/drawing/2014/main" id="{DF1F2D6B-ABA1-4FEE-949F-ECF8C04C8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38403" r="15074" b="18769"/>
          <a:stretch/>
        </p:blipFill>
        <p:spPr bwMode="auto">
          <a:xfrm>
            <a:off x="679797" y="571402"/>
            <a:ext cx="2851334" cy="237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Boy Wearing a Spiderman Costume Stock Photo">
            <a:extLst>
              <a:ext uri="{FF2B5EF4-FFF2-40B4-BE49-F238E27FC236}">
                <a16:creationId xmlns:a16="http://schemas.microsoft.com/office/drawing/2014/main" id="{3EC2183E-57CC-4552-BD10-08C8ECBC0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16846"/>
          <a:stretch/>
        </p:blipFill>
        <p:spPr bwMode="auto">
          <a:xfrm>
            <a:off x="880341" y="3589965"/>
            <a:ext cx="2167578" cy="25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FE02C3-0F5E-E16C-1800-6BF286F9C4F1}"/>
              </a:ext>
            </a:extLst>
          </p:cNvPr>
          <p:cNvSpPr txBox="1"/>
          <p:nvPr/>
        </p:nvSpPr>
        <p:spPr>
          <a:xfrm>
            <a:off x="449451" y="107659"/>
            <a:ext cx="564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Drag the words for the person into the oval</a:t>
            </a:r>
          </a:p>
        </p:txBody>
      </p:sp>
    </p:spTree>
    <p:extLst>
      <p:ext uri="{BB962C8B-B14F-4D97-AF65-F5344CB8AC3E}">
        <p14:creationId xmlns:p14="http://schemas.microsoft.com/office/powerpoint/2010/main" val="4068314076"/>
      </p:ext>
    </p:extLst>
  </p:cSld>
  <p:clrMapOvr>
    <a:masterClrMapping/>
  </p:clrMapOvr>
</p:sld>
</file>

<file path=ppt/theme/theme1.xml><?xml version="1.0" encoding="utf-8"?>
<a:theme xmlns:a="http://schemas.openxmlformats.org/drawingml/2006/main" name="1_SHAPE CODING resources wide">
  <a:themeElements>
    <a:clrScheme name="Custom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CC0000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eather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eather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ther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HAPE CODING resources wide" id="{8DA56FC2-7764-4E23-9CE8-ACB4991225E2}" vid="{E4B9D549-BE05-4D63-A8CD-B1CCBE66C6F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08B6D4176C5F42B39B4BAC99FA7459" ma:contentTypeVersion="16" ma:contentTypeDescription="Create a new document." ma:contentTypeScope="" ma:versionID="87a05ada83433fec09e45931592701b6">
  <xsd:schema xmlns:xsd="http://www.w3.org/2001/XMLSchema" xmlns:xs="http://www.w3.org/2001/XMLSchema" xmlns:p="http://schemas.microsoft.com/office/2006/metadata/properties" xmlns:ns2="1160a21b-a2c2-4c6d-b782-c4c8a6cf9e13" xmlns:ns3="8da22eb8-3b0c-4d7c-ae6b-f15858ca8ba4" targetNamespace="http://schemas.microsoft.com/office/2006/metadata/properties" ma:root="true" ma:fieldsID="c273130f597faa867c7599ca9e050a89" ns2:_="" ns3:_="">
    <xsd:import namespace="1160a21b-a2c2-4c6d-b782-c4c8a6cf9e13"/>
    <xsd:import namespace="8da22eb8-3b0c-4d7c-ae6b-f15858ca8b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0a21b-a2c2-4c6d-b782-c4c8a6cf9e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bbce4a-0d28-4a59-9401-2ecd50242c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22eb8-3b0c-4d7c-ae6b-f15858ca8ba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379b6c-e51d-42a7-a348-f8b0fab26815}" ma:internalName="TaxCatchAll" ma:showField="CatchAllData" ma:web="8da22eb8-3b0c-4d7c-ae6b-f15858ca8b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a22eb8-3b0c-4d7c-ae6b-f15858ca8ba4" xsi:nil="true"/>
    <lcf76f155ced4ddcb4097134ff3c332f xmlns="1160a21b-a2c2-4c6d-b782-c4c8a6cf9e1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3FD4FA-E77F-432A-AB4F-2D3BA9B3A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60a21b-a2c2-4c6d-b782-c4c8a6cf9e13"/>
    <ds:schemaRef ds:uri="8da22eb8-3b0c-4d7c-ae6b-f15858ca8b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FFDFB6-7C9F-4054-A02F-8D451757BE4E}">
  <ds:schemaRefs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8da22eb8-3b0c-4d7c-ae6b-f15858ca8ba4"/>
    <ds:schemaRef ds:uri="1160a21b-a2c2-4c6d-b782-c4c8a6cf9e1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A12E2A5-7DBB-4F80-9E38-2AD01BDF6F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82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Lora</vt:lpstr>
      <vt:lpstr>Open Sans</vt:lpstr>
      <vt:lpstr>Times New Roman</vt:lpstr>
      <vt:lpstr>Wingdings</vt:lpstr>
      <vt:lpstr>1_SHAPE CODING resources wide</vt:lpstr>
      <vt:lpstr>Q1 Who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Nicoll</dc:creator>
  <cp:lastModifiedBy>Susan Ebbels</cp:lastModifiedBy>
  <cp:revision>4</cp:revision>
  <dcterms:created xsi:type="dcterms:W3CDTF">2021-04-29T09:35:19Z</dcterms:created>
  <dcterms:modified xsi:type="dcterms:W3CDTF">2024-06-03T09:20:21Z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0x0101002208B6D4176C5F42B39B4BAC99FA7459</vt:lpwstr>
  </property>
  <property fmtid="{D5CDD505-2E9C-101B-9397-08002B2CF9AE}" pid="3" name="MediaServiceImageTags">
    <vt:lpwstr/>
  </property>
</Properties>
</file>