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6" r:id="rId6"/>
    <p:sldId id="407" r:id="rId7"/>
    <p:sldId id="4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D512DA-B82D-45B5-81D5-5CE2E08F3045}" v="3" dt="2024-06-03T09:21:27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E7D512DA-B82D-45B5-81D5-5CE2E08F3045}"/>
    <pc:docChg chg="modSld">
      <pc:chgData name="Susan Ebbels" userId="317a73a6-e40f-4a73-a36c-6dbc8450494f" providerId="ADAL" clId="{E7D512DA-B82D-45B5-81D5-5CE2E08F3045}" dt="2024-06-03T17:19:54.743" v="110" actId="20577"/>
      <pc:docMkLst>
        <pc:docMk/>
      </pc:docMkLst>
      <pc:sldChg chg="modSp mod">
        <pc:chgData name="Susan Ebbels" userId="317a73a6-e40f-4a73-a36c-6dbc8450494f" providerId="ADAL" clId="{E7D512DA-B82D-45B5-81D5-5CE2E08F3045}" dt="2024-06-03T17:18:41.598" v="30" actId="114"/>
        <pc:sldMkLst>
          <pc:docMk/>
          <pc:sldMk cId="712164825" sldId="263"/>
        </pc:sldMkLst>
        <pc:spChg chg="mod">
          <ac:chgData name="Susan Ebbels" userId="317a73a6-e40f-4a73-a36c-6dbc8450494f" providerId="ADAL" clId="{E7D512DA-B82D-45B5-81D5-5CE2E08F3045}" dt="2024-06-03T17:18:41.598" v="30" actId="114"/>
          <ac:spMkLst>
            <pc:docMk/>
            <pc:sldMk cId="712164825" sldId="263"/>
            <ac:spMk id="2" creationId="{D93493E7-3682-4683-A040-867E7651F804}"/>
          </ac:spMkLst>
        </pc:spChg>
      </pc:sldChg>
      <pc:sldChg chg="modSp mod">
        <pc:chgData name="Susan Ebbels" userId="317a73a6-e40f-4a73-a36c-6dbc8450494f" providerId="ADAL" clId="{E7D512DA-B82D-45B5-81D5-5CE2E08F3045}" dt="2024-06-03T17:19:30.505" v="82" actId="20577"/>
        <pc:sldMkLst>
          <pc:docMk/>
          <pc:sldMk cId="3170875531" sldId="406"/>
        </pc:sldMkLst>
        <pc:spChg chg="mod">
          <ac:chgData name="Susan Ebbels" userId="317a73a6-e40f-4a73-a36c-6dbc8450494f" providerId="ADAL" clId="{E7D512DA-B82D-45B5-81D5-5CE2E08F3045}" dt="2024-06-03T09:13:18.590" v="23" actId="20577"/>
          <ac:spMkLst>
            <pc:docMk/>
            <pc:sldMk cId="3170875531" sldId="406"/>
            <ac:spMk id="2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23.730" v="75" actId="20577"/>
          <ac:spMkLst>
            <pc:docMk/>
            <pc:sldMk cId="3170875531" sldId="406"/>
            <ac:spMk id="5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09:21:20.725" v="28" actId="12788"/>
          <ac:spMkLst>
            <pc:docMk/>
            <pc:sldMk cId="3170875531" sldId="406"/>
            <ac:spMk id="8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20.728" v="69" actId="20577"/>
          <ac:spMkLst>
            <pc:docMk/>
            <pc:sldMk cId="3170875531" sldId="406"/>
            <ac:spMk id="15" creationId="{AB1E6652-601A-4D33-8A54-2C4FE7ED1E01}"/>
          </ac:spMkLst>
        </pc:spChg>
        <pc:spChg chg="mod">
          <ac:chgData name="Susan Ebbels" userId="317a73a6-e40f-4a73-a36c-6dbc8450494f" providerId="ADAL" clId="{E7D512DA-B82D-45B5-81D5-5CE2E08F3045}" dt="2024-06-03T09:08:57.547" v="1" actId="552"/>
          <ac:spMkLst>
            <pc:docMk/>
            <pc:sldMk cId="3170875531" sldId="406"/>
            <ac:spMk id="16" creationId="{7B985A52-0894-4E7F-B881-31E353D760FB}"/>
          </ac:spMkLst>
        </pc:spChg>
        <pc:spChg chg="mod">
          <ac:chgData name="Susan Ebbels" userId="317a73a6-e40f-4a73-a36c-6dbc8450494f" providerId="ADAL" clId="{E7D512DA-B82D-45B5-81D5-5CE2E08F3045}" dt="2024-06-03T17:19:30.505" v="82" actId="20577"/>
          <ac:spMkLst>
            <pc:docMk/>
            <pc:sldMk cId="3170875531" sldId="406"/>
            <ac:spMk id="18" creationId="{C7F6B63F-6888-410F-9990-390E80EA9C56}"/>
          </ac:spMkLst>
        </pc:spChg>
        <pc:spChg chg="mod">
          <ac:chgData name="Susan Ebbels" userId="317a73a6-e40f-4a73-a36c-6dbc8450494f" providerId="ADAL" clId="{E7D512DA-B82D-45B5-81D5-5CE2E08F3045}" dt="2024-06-03T09:21:20.725" v="28" actId="12788"/>
          <ac:spMkLst>
            <pc:docMk/>
            <pc:sldMk cId="3170875531" sldId="406"/>
            <ac:spMk id="19" creationId="{2B4737F7-DC0F-4998-8055-0FE1F999DFFA}"/>
          </ac:spMkLst>
        </pc:spChg>
        <pc:spChg chg="mod">
          <ac:chgData name="Susan Ebbels" userId="317a73a6-e40f-4a73-a36c-6dbc8450494f" providerId="ADAL" clId="{E7D512DA-B82D-45B5-81D5-5CE2E08F3045}" dt="2024-06-03T09:21:20.725" v="28" actId="12788"/>
          <ac:spMkLst>
            <pc:docMk/>
            <pc:sldMk cId="3170875531" sldId="406"/>
            <ac:spMk id="21" creationId="{0B8E7FFB-E199-41D2-8882-E945B14F29FE}"/>
          </ac:spMkLst>
        </pc:spChg>
        <pc:spChg chg="mod">
          <ac:chgData name="Susan Ebbels" userId="317a73a6-e40f-4a73-a36c-6dbc8450494f" providerId="ADAL" clId="{E7D512DA-B82D-45B5-81D5-5CE2E08F3045}" dt="2024-06-03T09:21:20.725" v="28" actId="12788"/>
          <ac:spMkLst>
            <pc:docMk/>
            <pc:sldMk cId="3170875531" sldId="406"/>
            <ac:spMk id="22" creationId="{901FB9E7-DBEF-4849-83F6-25D52C79CA3E}"/>
          </ac:spMkLst>
        </pc:spChg>
      </pc:sldChg>
      <pc:sldChg chg="modSp mod">
        <pc:chgData name="Susan Ebbels" userId="317a73a6-e40f-4a73-a36c-6dbc8450494f" providerId="ADAL" clId="{E7D512DA-B82D-45B5-81D5-5CE2E08F3045}" dt="2024-06-03T17:19:13.405" v="60" actId="20577"/>
        <pc:sldMkLst>
          <pc:docMk/>
          <pc:sldMk cId="3677269362" sldId="407"/>
        </pc:sldMkLst>
        <pc:spChg chg="mod">
          <ac:chgData name="Susan Ebbels" userId="317a73a6-e40f-4a73-a36c-6dbc8450494f" providerId="ADAL" clId="{E7D512DA-B82D-45B5-81D5-5CE2E08F3045}" dt="2024-06-03T09:13:26.634" v="25" actId="114"/>
          <ac:spMkLst>
            <pc:docMk/>
            <pc:sldMk cId="3677269362" sldId="407"/>
            <ac:spMk id="2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13.405" v="60" actId="20577"/>
          <ac:spMkLst>
            <pc:docMk/>
            <pc:sldMk cId="3677269362" sldId="407"/>
            <ac:spMk id="5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09:21:10.967" v="27" actId="12788"/>
          <ac:spMkLst>
            <pc:docMk/>
            <pc:sldMk cId="3677269362" sldId="407"/>
            <ac:spMk id="8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09.187" v="56" actId="20577"/>
          <ac:spMkLst>
            <pc:docMk/>
            <pc:sldMk cId="3677269362" sldId="407"/>
            <ac:spMk id="15" creationId="{AB1E6652-601A-4D33-8A54-2C4FE7ED1E01}"/>
          </ac:spMkLst>
        </pc:spChg>
        <pc:spChg chg="mod">
          <ac:chgData name="Susan Ebbels" userId="317a73a6-e40f-4a73-a36c-6dbc8450494f" providerId="ADAL" clId="{E7D512DA-B82D-45B5-81D5-5CE2E08F3045}" dt="2024-06-03T17:19:11.303" v="57" actId="20577"/>
          <ac:spMkLst>
            <pc:docMk/>
            <pc:sldMk cId="3677269362" sldId="407"/>
            <ac:spMk id="16" creationId="{7B985A52-0894-4E7F-B881-31E353D760FB}"/>
          </ac:spMkLst>
        </pc:spChg>
        <pc:spChg chg="mod">
          <ac:chgData name="Susan Ebbels" userId="317a73a6-e40f-4a73-a36c-6dbc8450494f" providerId="ADAL" clId="{E7D512DA-B82D-45B5-81D5-5CE2E08F3045}" dt="2024-06-03T17:19:00.848" v="50" actId="20577"/>
          <ac:spMkLst>
            <pc:docMk/>
            <pc:sldMk cId="3677269362" sldId="407"/>
            <ac:spMk id="18" creationId="{C7F6B63F-6888-410F-9990-390E80EA9C56}"/>
          </ac:spMkLst>
        </pc:spChg>
        <pc:spChg chg="mod">
          <ac:chgData name="Susan Ebbels" userId="317a73a6-e40f-4a73-a36c-6dbc8450494f" providerId="ADAL" clId="{E7D512DA-B82D-45B5-81D5-5CE2E08F3045}" dt="2024-06-03T09:21:10.967" v="27" actId="12788"/>
          <ac:spMkLst>
            <pc:docMk/>
            <pc:sldMk cId="3677269362" sldId="407"/>
            <ac:spMk id="19" creationId="{2B4737F7-DC0F-4998-8055-0FE1F999DFFA}"/>
          </ac:spMkLst>
        </pc:spChg>
        <pc:spChg chg="mod">
          <ac:chgData name="Susan Ebbels" userId="317a73a6-e40f-4a73-a36c-6dbc8450494f" providerId="ADAL" clId="{E7D512DA-B82D-45B5-81D5-5CE2E08F3045}" dt="2024-06-03T09:21:10.967" v="27" actId="12788"/>
          <ac:spMkLst>
            <pc:docMk/>
            <pc:sldMk cId="3677269362" sldId="407"/>
            <ac:spMk id="21" creationId="{0B8E7FFB-E199-41D2-8882-E945B14F29FE}"/>
          </ac:spMkLst>
        </pc:spChg>
        <pc:spChg chg="mod">
          <ac:chgData name="Susan Ebbels" userId="317a73a6-e40f-4a73-a36c-6dbc8450494f" providerId="ADAL" clId="{E7D512DA-B82D-45B5-81D5-5CE2E08F3045}" dt="2024-06-03T09:21:10.967" v="27" actId="12788"/>
          <ac:spMkLst>
            <pc:docMk/>
            <pc:sldMk cId="3677269362" sldId="407"/>
            <ac:spMk id="22" creationId="{901FB9E7-DBEF-4849-83F6-25D52C79CA3E}"/>
          </ac:spMkLst>
        </pc:spChg>
      </pc:sldChg>
      <pc:sldChg chg="modSp mod">
        <pc:chgData name="Susan Ebbels" userId="317a73a6-e40f-4a73-a36c-6dbc8450494f" providerId="ADAL" clId="{E7D512DA-B82D-45B5-81D5-5CE2E08F3045}" dt="2024-06-03T17:19:54.743" v="110" actId="20577"/>
        <pc:sldMkLst>
          <pc:docMk/>
          <pc:sldMk cId="3959481540" sldId="408"/>
        </pc:sldMkLst>
        <pc:spChg chg="mod">
          <ac:chgData name="Susan Ebbels" userId="317a73a6-e40f-4a73-a36c-6dbc8450494f" providerId="ADAL" clId="{E7D512DA-B82D-45B5-81D5-5CE2E08F3045}" dt="2024-06-03T09:13:30.970" v="26" actId="114"/>
          <ac:spMkLst>
            <pc:docMk/>
            <pc:sldMk cId="3959481540" sldId="408"/>
            <ac:spMk id="2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43.568" v="95" actId="20577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09:21:27.733" v="29" actId="12788"/>
          <ac:spMkLst>
            <pc:docMk/>
            <pc:sldMk cId="3959481540" sldId="408"/>
            <ac:spMk id="8" creationId="{00000000-0000-0000-0000-000000000000}"/>
          </ac:spMkLst>
        </pc:spChg>
        <pc:spChg chg="mod">
          <ac:chgData name="Susan Ebbels" userId="317a73a6-e40f-4a73-a36c-6dbc8450494f" providerId="ADAL" clId="{E7D512DA-B82D-45B5-81D5-5CE2E08F3045}" dt="2024-06-03T17:19:51.738" v="103" actId="20577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Susan Ebbels" userId="317a73a6-e40f-4a73-a36c-6dbc8450494f" providerId="ADAL" clId="{E7D512DA-B82D-45B5-81D5-5CE2E08F3045}" dt="2024-06-03T17:19:54.743" v="110" actId="20577"/>
          <ac:spMkLst>
            <pc:docMk/>
            <pc:sldMk cId="3959481540" sldId="408"/>
            <ac:spMk id="16" creationId="{7B985A52-0894-4E7F-B881-31E353D760FB}"/>
          </ac:spMkLst>
        </pc:spChg>
        <pc:spChg chg="mod">
          <ac:chgData name="Susan Ebbels" userId="317a73a6-e40f-4a73-a36c-6dbc8450494f" providerId="ADAL" clId="{E7D512DA-B82D-45B5-81D5-5CE2E08F3045}" dt="2024-06-03T17:19:49.099" v="100" actId="20577"/>
          <ac:spMkLst>
            <pc:docMk/>
            <pc:sldMk cId="3959481540" sldId="408"/>
            <ac:spMk id="18" creationId="{C7F6B63F-6888-410F-9990-390E80EA9C56}"/>
          </ac:spMkLst>
        </pc:spChg>
        <pc:spChg chg="mod">
          <ac:chgData name="Susan Ebbels" userId="317a73a6-e40f-4a73-a36c-6dbc8450494f" providerId="ADAL" clId="{E7D512DA-B82D-45B5-81D5-5CE2E08F3045}" dt="2024-06-03T09:21:27.733" v="29" actId="12788"/>
          <ac:spMkLst>
            <pc:docMk/>
            <pc:sldMk cId="3959481540" sldId="408"/>
            <ac:spMk id="19" creationId="{2B4737F7-DC0F-4998-8055-0FE1F999DFFA}"/>
          </ac:spMkLst>
        </pc:spChg>
        <pc:spChg chg="mod">
          <ac:chgData name="Susan Ebbels" userId="317a73a6-e40f-4a73-a36c-6dbc8450494f" providerId="ADAL" clId="{E7D512DA-B82D-45B5-81D5-5CE2E08F3045}" dt="2024-06-03T09:21:27.733" v="29" actId="12788"/>
          <ac:spMkLst>
            <pc:docMk/>
            <pc:sldMk cId="3959481540" sldId="408"/>
            <ac:spMk id="21" creationId="{0B8E7FFB-E199-41D2-8882-E945B14F29FE}"/>
          </ac:spMkLst>
        </pc:spChg>
        <pc:spChg chg="mod">
          <ac:chgData name="Susan Ebbels" userId="317a73a6-e40f-4a73-a36c-6dbc8450494f" providerId="ADAL" clId="{E7D512DA-B82D-45B5-81D5-5CE2E08F3045}" dt="2024-06-03T09:21:27.733" v="29" actId="12788"/>
          <ac:spMkLst>
            <pc:docMk/>
            <pc:sldMk cId="3959481540" sldId="408"/>
            <ac:spMk id="22" creationId="{901FB9E7-DBEF-4849-83F6-25D52C79CA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7272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9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8458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5945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9049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459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5357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3072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Q1 </a:t>
            </a:r>
            <a:r>
              <a:rPr lang="en-GB" i="1" dirty="0"/>
              <a:t>Who</a:t>
            </a:r>
            <a:r>
              <a:rPr lang="en-GB" dirty="0"/>
              <a:t> 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470189" y="888209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9270" y="99311"/>
            <a:ext cx="1147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should be doing the action.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92181" y="1193607"/>
            <a:ext cx="789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Mum            is          cooking.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492181" y="2661829"/>
            <a:ext cx="7748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Bob              is          talking.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492181" y="4064113"/>
            <a:ext cx="858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Raj                is          climbing a tree 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492181" y="5250375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Dad              is          sleeping.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470189" y="2264017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470189" y="3717851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470189" y="5093659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00033" y="68170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5530" y="194500"/>
            <a:ext cx="1200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the person we are describing.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67892" y="987104"/>
            <a:ext cx="8610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men           are               noisy.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67892" y="2455326"/>
            <a:ext cx="8518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girl              is                  tired.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67892" y="3857610"/>
            <a:ext cx="858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                      is                  ill.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2" y="5043872"/>
            <a:ext cx="941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children     are               silly.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300033" y="2057514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300033" y="3511348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300033" y="488715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6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45901" y="68170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" name="Text Box 1"/>
          <p:cNvSpPr txBox="1"/>
          <p:nvPr/>
        </p:nvSpPr>
        <p:spPr>
          <a:xfrm>
            <a:off x="0" y="237836"/>
            <a:ext cx="119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67893" y="987104"/>
            <a:ext cx="808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people      are       in the barn.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67893" y="2455326"/>
            <a:ext cx="8403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I                am          at the garage.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67893" y="3857610"/>
            <a:ext cx="8589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Betty              </a:t>
            </a:r>
            <a:r>
              <a:rPr lang="en-GB" altLang="en-US"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            </a:t>
            </a:r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work.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3" y="5043872"/>
            <a:ext cx="8456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        are         under ground.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345901" y="2057514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345901" y="3511348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345901" y="488715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9481540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83EC1-5605-4D6B-9471-320333C6BA1A}">
  <ds:schemaRefs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da22eb8-3b0c-4d7c-ae6b-f15858ca8ba4"/>
    <ds:schemaRef ds:uri="1160a21b-a2c2-4c6d-b782-c4c8a6cf9e1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89EF5-6AA2-475B-911E-167031B6AB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Q1 Who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3</cp:revision>
  <dcterms:created xsi:type="dcterms:W3CDTF">2021-02-09T11:40:01Z</dcterms:created>
  <dcterms:modified xsi:type="dcterms:W3CDTF">2024-06-03T17:19:55Z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