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3" r:id="rId5"/>
  </p:sldMasterIdLst>
  <p:sldIdLst>
    <p:sldId id="259" r:id="rId6"/>
    <p:sldId id="256" r:id="rId7"/>
    <p:sldId id="257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49776A-78B9-4E75-9647-81072887E2BC}" v="1" dt="2023-07-18T11:31:39.5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72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 Ebbels" userId="317a73a6-e40f-4a73-a36c-6dbc8450494f" providerId="ADAL" clId="{C049776A-78B9-4E75-9647-81072887E2BC}"/>
    <pc:docChg chg="modSld">
      <pc:chgData name="Susan Ebbels" userId="317a73a6-e40f-4a73-a36c-6dbc8450494f" providerId="ADAL" clId="{C049776A-78B9-4E75-9647-81072887E2BC}" dt="2023-07-18T11:31:39.568" v="21"/>
      <pc:docMkLst>
        <pc:docMk/>
      </pc:docMkLst>
      <pc:sldChg chg="modSp mod">
        <pc:chgData name="Susan Ebbels" userId="317a73a6-e40f-4a73-a36c-6dbc8450494f" providerId="ADAL" clId="{C049776A-78B9-4E75-9647-81072887E2BC}" dt="2023-07-18T11:31:39.568" v="21"/>
        <pc:sldMkLst>
          <pc:docMk/>
          <pc:sldMk cId="760948576" sldId="259"/>
        </pc:sldMkLst>
        <pc:spChg chg="mod">
          <ac:chgData name="Susan Ebbels" userId="317a73a6-e40f-4a73-a36c-6dbc8450494f" providerId="ADAL" clId="{C049776A-78B9-4E75-9647-81072887E2BC}" dt="2023-07-18T11:31:39.568" v="21"/>
          <ac:spMkLst>
            <pc:docMk/>
            <pc:sldMk cId="760948576" sldId="259"/>
            <ac:spMk id="2" creationId="{1F90926F-504D-5105-86C8-05500DC55443}"/>
          </ac:spMkLst>
        </pc:spChg>
        <pc:spChg chg="mod">
          <ac:chgData name="Susan Ebbels" userId="317a73a6-e40f-4a73-a36c-6dbc8450494f" providerId="ADAL" clId="{C049776A-78B9-4E75-9647-81072887E2BC}" dt="2023-07-18T11:31:39.568" v="21"/>
          <ac:spMkLst>
            <pc:docMk/>
            <pc:sldMk cId="760948576" sldId="259"/>
            <ac:spMk id="3" creationId="{72A1D225-328B-0440-0EE1-CAC95917D07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1C9DED6-F906-44FA-B3D8-2B0DA7D7CA46}"/>
              </a:ext>
            </a:extLst>
          </p:cNvPr>
          <p:cNvSpPr/>
          <p:nvPr/>
        </p:nvSpPr>
        <p:spPr bwMode="auto">
          <a:xfrm>
            <a:off x="4316" y="-7428"/>
            <a:ext cx="12192000" cy="1447800"/>
          </a:xfrm>
          <a:prstGeom prst="rect">
            <a:avLst/>
          </a:prstGeom>
          <a:solidFill>
            <a:srgbClr val="CA0C0A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sz="44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B138883-66D4-4014-9B16-7344F99B02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517" y="305560"/>
            <a:ext cx="890784" cy="821827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92020ECD-715D-4713-968B-671848C6B9F5}"/>
              </a:ext>
            </a:extLst>
          </p:cNvPr>
          <p:cNvGrpSpPr/>
          <p:nvPr/>
        </p:nvGrpSpPr>
        <p:grpSpPr>
          <a:xfrm>
            <a:off x="10587038" y="462810"/>
            <a:ext cx="1512597" cy="507327"/>
            <a:chOff x="8201592" y="1023157"/>
            <a:chExt cx="821826" cy="284074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F72D961-FBF3-4128-8FD6-BAEB80E09A88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8E4F7157-9F5D-45FC-B2C8-F9E1EE11FC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32605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0E0E9-7586-4A79-BBAB-1F73D8FEE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30F045-4AB2-4884-86DD-ADCABB48DC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EE71BF-8E13-4937-BA58-D5999D6B60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97775-AB34-4211-BA49-E2B057C4C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75AFEB-BCC0-4629-8710-9DD55B719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D5644-AC36-4E0A-9557-45B11D968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625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58FFA-BF34-4879-9ADD-A91B49B0C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413B4B-BE60-4D8F-A44C-D8D4916D0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32C3B-D798-4C4C-A76D-590E512D9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5C819-AD46-468D-BE1C-C39182BC9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02B7F-2B62-4A45-A135-D43A3DB02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344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BE8DA1-77F8-40C3-B9A2-036D2D554C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D72C8C-C488-42C5-BFA5-F5B6B4A610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2D7D8-87AC-4DC3-B81E-1D9AEB14E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85159-D716-4C2F-80F0-D8B42C351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4D00B-DDD6-40AE-A06B-F3667BC9E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717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1C9DED6-F906-44FA-B3D8-2B0DA7D7CA46}"/>
              </a:ext>
            </a:extLst>
          </p:cNvPr>
          <p:cNvSpPr/>
          <p:nvPr/>
        </p:nvSpPr>
        <p:spPr bwMode="auto">
          <a:xfrm>
            <a:off x="4316" y="-7428"/>
            <a:ext cx="12192000" cy="1447800"/>
          </a:xfrm>
          <a:prstGeom prst="rect">
            <a:avLst/>
          </a:prstGeom>
          <a:solidFill>
            <a:srgbClr val="CA0C0A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sz="44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B138883-66D4-4014-9B16-7344F99B02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517" y="305560"/>
            <a:ext cx="890784" cy="821827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92020ECD-715D-4713-968B-671848C6B9F5}"/>
              </a:ext>
            </a:extLst>
          </p:cNvPr>
          <p:cNvGrpSpPr/>
          <p:nvPr/>
        </p:nvGrpSpPr>
        <p:grpSpPr>
          <a:xfrm>
            <a:off x="10587038" y="462810"/>
            <a:ext cx="1512597" cy="507327"/>
            <a:chOff x="8201592" y="1023157"/>
            <a:chExt cx="821826" cy="284074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F72D961-FBF3-4128-8FD6-BAEB80E09A88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8E4F7157-9F5D-45FC-B2C8-F9E1EE11FC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860410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A1B1B-5F85-46BD-B2AF-C37ADA1118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8EF9D6-D226-4859-89B5-73ACD3955B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93999-6A02-48AB-94B4-2793A4E6F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361E5-6AB5-43BF-A4EB-53BAC2A41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74D84-0D8C-4301-80F3-CEA026F1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0405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FDD25-4B3A-494C-843A-0AD2B6085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28929-F7CD-463B-B4D3-D5DD3A30F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68E9F-EDF9-4B11-B6DE-9782853AE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A8D87-DE8A-40F7-BA3D-66BF05D3A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00C9D-CDDA-49BA-B0CD-6D606DF10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0297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20938-89C6-4299-BE85-A49459AE3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F6F819-9D09-4E73-90FA-C8B8A864CF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0F9B3-07CE-4A32-8CA7-8E729D21F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32F5D-DC95-4F5B-8CC1-CF3DD55BA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CA67D-3CC6-40CA-A823-1B0CF2B7B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301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0408C-7C43-4265-80DB-5E45ED673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E605F-4E5F-4144-B8DF-E880FE3938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C8D203-5039-4A5C-9D0C-F1C8E30C0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FE05FB-57C9-406B-85D8-DA736F489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9DC12-4B1F-44B7-A7F7-88106DF75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124A24-4730-4012-A204-34F5C9001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9189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AD77D-EC99-4249-A15B-79B917E93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ECB22B-7130-4FD0-8E33-6D56FE003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06A0E1-DC57-4E94-9A11-C34CE3923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934900-625E-40E3-8326-2B4426D41A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7406AE-F83B-44DD-BFAD-AC44B84AF1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EAF101-7ED9-4D81-B31B-88E7A9D85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62C3F3-C931-4D0A-BCCE-F6A9FA3ED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237AB4-22F1-40B4-BF9C-F7EDA42F5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7422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846DF-3B1D-4490-B128-31F64D580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CA4CB8-CC5F-474C-ADDF-0B27FBA57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1DAAEF-8E67-4D9F-AC4E-B730C4F3C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8215AE-5BD8-4B3D-B483-E49CCE750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77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A1B1B-5F85-46BD-B2AF-C37ADA1118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8EF9D6-D226-4859-89B5-73ACD3955B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93999-6A02-48AB-94B4-2793A4E6F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361E5-6AB5-43BF-A4EB-53BAC2A41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74D84-0D8C-4301-80F3-CEA026F1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135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1D6DC-E1CD-4180-B876-C485C9324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B25E1F-038C-4FAA-AF71-FD6A68C60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500BD1-6FB0-473F-9918-2FD39644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042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2160">
          <p15:clr>
            <a:srgbClr val="FBAE40"/>
          </p15:clr>
        </p15:guide>
        <p15:guide id="4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46CDC-B703-4EE5-A083-3FB702F1A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243DC-4917-4B94-A865-AFBDD339F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3FC517-89F8-4323-8EF9-C6599D5B29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B62837-11AD-48C8-A0F5-879EBFB43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10CC0-C432-4DE5-9342-4C3E57CFB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2F3A26-B297-47E3-AAC4-1DEF497FB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186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0E0E9-7586-4A79-BBAB-1F73D8FEE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30F045-4AB2-4884-86DD-ADCABB48DC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EE71BF-8E13-4937-BA58-D5999D6B60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97775-AB34-4211-BA49-E2B057C4C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75AFEB-BCC0-4629-8710-9DD55B719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D5644-AC36-4E0A-9557-45B11D968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7470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58FFA-BF34-4879-9ADD-A91B49B0C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413B4B-BE60-4D8F-A44C-D8D4916D0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32C3B-D798-4C4C-A76D-590E512D9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5C819-AD46-468D-BE1C-C39182BC9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02B7F-2B62-4A45-A135-D43A3DB02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3062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BE8DA1-77F8-40C3-B9A2-036D2D554C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D72C8C-C488-42C5-BFA5-F5B6B4A610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2D7D8-87AC-4DC3-B81E-1D9AEB14E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85159-D716-4C2F-80F0-D8B42C351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4D00B-DDD6-40AE-A06B-F3667BC9E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999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FDD25-4B3A-494C-843A-0AD2B6085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28929-F7CD-463B-B4D3-D5DD3A30F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68E9F-EDF9-4B11-B6DE-9782853AE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A8D87-DE8A-40F7-BA3D-66BF05D3A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00C9D-CDDA-49BA-B0CD-6D606DF10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590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20938-89C6-4299-BE85-A49459AE3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F6F819-9D09-4E73-90FA-C8B8A864CF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0F9B3-07CE-4A32-8CA7-8E729D21F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32F5D-DC95-4F5B-8CC1-CF3DD55BA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CA67D-3CC6-40CA-A823-1B0CF2B7B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097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0408C-7C43-4265-80DB-5E45ED673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E605F-4E5F-4144-B8DF-E880FE3938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C8D203-5039-4A5C-9D0C-F1C8E30C0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FE05FB-57C9-406B-85D8-DA736F489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9DC12-4B1F-44B7-A7F7-88106DF75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124A24-4730-4012-A204-34F5C9001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201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AD77D-EC99-4249-A15B-79B917E93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ECB22B-7130-4FD0-8E33-6D56FE003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06A0E1-DC57-4E94-9A11-C34CE3923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934900-625E-40E3-8326-2B4426D41A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7406AE-F83B-44DD-BFAD-AC44B84AF1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EAF101-7ED9-4D81-B31B-88E7A9D85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62C3F3-C931-4D0A-BCCE-F6A9FA3ED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237AB4-22F1-40B4-BF9C-F7EDA42F5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33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846DF-3B1D-4490-B128-31F64D580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CA4CB8-CC5F-474C-ADDF-0B27FBA57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1DAAEF-8E67-4D9F-AC4E-B730C4F3C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8215AE-5BD8-4B3D-B483-E49CCE750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49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1D6DC-E1CD-4180-B876-C485C9324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B25E1F-038C-4FAA-AF71-FD6A68C60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500BD1-6FB0-473F-9918-2FD39644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1638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2160">
          <p15:clr>
            <a:srgbClr val="FBAE40"/>
          </p15:clr>
        </p15:guide>
        <p15:guide id="4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46CDC-B703-4EE5-A083-3FB702F1A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243DC-4917-4B94-A865-AFBDD339F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3FC517-89F8-4323-8EF9-C6599D5B29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B62837-11AD-48C8-A0F5-879EBFB43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10CC0-C432-4DE5-9342-4C3E57CFB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2F3A26-B297-47E3-AAC4-1DEF497FB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582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6E28CD-9C4D-48EF-B14C-146DCBB41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CDCFE4-B9F1-486E-8378-4949E7AF4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093CE-98D7-402A-BC53-D68497171E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9E9FA-0244-4B8E-811A-AA3551EFB8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72670B37-D0B5-A4AE-67E2-44A8C29407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5" t="11460" r="3790" b="13993"/>
          <a:stretch/>
        </p:blipFill>
        <p:spPr bwMode="auto">
          <a:xfrm>
            <a:off x="10270311" y="6257445"/>
            <a:ext cx="1714213" cy="4708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4876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Lor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160">
          <p15:clr>
            <a:srgbClr val="F26B43"/>
          </p15:clr>
        </p15:guide>
        <p15:guide id="4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6E28CD-9C4D-48EF-B14C-146DCBB41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CDCFE4-B9F1-486E-8378-4949E7AF4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093CE-98D7-402A-BC53-D68497171E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9E9FA-0244-4B8E-811A-AA3551EFB8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72670B37-D0B5-A4AE-67E2-44A8C29407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5" t="11460" r="3790" b="13993"/>
          <a:stretch/>
        </p:blipFill>
        <p:spPr bwMode="auto">
          <a:xfrm>
            <a:off x="10270311" y="6257445"/>
            <a:ext cx="1714213" cy="4708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3C91C92-C26E-1DA4-EE65-7BE8D4B153C7}"/>
              </a:ext>
            </a:extLst>
          </p:cNvPr>
          <p:cNvSpPr txBox="1"/>
          <p:nvPr/>
        </p:nvSpPr>
        <p:spPr>
          <a:xfrm>
            <a:off x="0" y="6557963"/>
            <a:ext cx="3900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© Moor House School &amp; College</a:t>
            </a:r>
          </a:p>
        </p:txBody>
      </p:sp>
    </p:spTree>
    <p:extLst>
      <p:ext uri="{BB962C8B-B14F-4D97-AF65-F5344CB8AC3E}">
        <p14:creationId xmlns:p14="http://schemas.microsoft.com/office/powerpoint/2010/main" val="3686858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Lor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160">
          <p15:clr>
            <a:srgbClr val="F26B43"/>
          </p15:clr>
        </p15:guide>
        <p15:guide id="4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0926F-504D-5105-86C8-05500DC554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Oval </a:t>
            </a:r>
            <a:r>
              <a:rPr lang="en-GB"/>
              <a:t>+ semi-circle</a:t>
            </a:r>
            <a:br>
              <a:rPr lang="en-GB"/>
            </a:br>
            <a:r>
              <a:rPr lang="en-GB"/>
              <a:t>(Subject + Location)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A1D225-328B-0440-0EE1-CAC95917D0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948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BBF178B-8ABE-47B6-BC45-FEC92652738B}"/>
              </a:ext>
            </a:extLst>
          </p:cNvPr>
          <p:cNvGrpSpPr/>
          <p:nvPr/>
        </p:nvGrpSpPr>
        <p:grpSpPr>
          <a:xfrm>
            <a:off x="3075500" y="319082"/>
            <a:ext cx="2096978" cy="673603"/>
            <a:chOff x="692458" y="532661"/>
            <a:chExt cx="2814222" cy="976543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CE2FF17-C099-4771-90FF-296B48B41308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E9D56AB-104F-4F20-A01F-AE3BD8DED800}"/>
                </a:ext>
              </a:extLst>
            </p:cNvPr>
            <p:cNvSpPr txBox="1"/>
            <p:nvPr/>
          </p:nvSpPr>
          <p:spPr>
            <a:xfrm>
              <a:off x="980495" y="781156"/>
              <a:ext cx="2092112" cy="4077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The sheep 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CE730AD-38F2-4C17-9C54-39B45AB79138}"/>
                </a:ext>
              </a:extLst>
            </p:cNvPr>
            <p:cNvCxnSpPr/>
            <p:nvPr/>
          </p:nvCxnSpPr>
          <p:spPr>
            <a:xfrm>
              <a:off x="1994502" y="1326911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7C62110-2172-4546-AD64-943DC1A156F7}"/>
              </a:ext>
            </a:extLst>
          </p:cNvPr>
          <p:cNvGrpSpPr/>
          <p:nvPr/>
        </p:nvGrpSpPr>
        <p:grpSpPr>
          <a:xfrm>
            <a:off x="5292321" y="301942"/>
            <a:ext cx="800465" cy="743637"/>
            <a:chOff x="5328718" y="435748"/>
            <a:chExt cx="767283" cy="976543"/>
          </a:xfrm>
        </p:grpSpPr>
        <p:sp>
          <p:nvSpPr>
            <p:cNvPr id="3" name="Diamond 2">
              <a:extLst>
                <a:ext uri="{FF2B5EF4-FFF2-40B4-BE49-F238E27FC236}">
                  <a16:creationId xmlns:a16="http://schemas.microsoft.com/office/drawing/2014/main" id="{96A0DF9B-A91A-4FAF-8FBB-6A2D516AC36F}"/>
                </a:ext>
              </a:extLst>
            </p:cNvPr>
            <p:cNvSpPr/>
            <p:nvPr/>
          </p:nvSpPr>
          <p:spPr>
            <a:xfrm>
              <a:off x="5328718" y="435748"/>
              <a:ext cx="767282" cy="97654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6062F05-60AA-4166-96BA-10BD0CD4FC1E}"/>
                </a:ext>
              </a:extLst>
            </p:cNvPr>
            <p:cNvSpPr txBox="1"/>
            <p:nvPr/>
          </p:nvSpPr>
          <p:spPr>
            <a:xfrm>
              <a:off x="5481223" y="662409"/>
              <a:ext cx="614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F81987AC-408A-464C-8B07-DB7BB7DCAA89}"/>
              </a:ext>
            </a:extLst>
          </p:cNvPr>
          <p:cNvGrpSpPr/>
          <p:nvPr/>
        </p:nvGrpSpPr>
        <p:grpSpPr>
          <a:xfrm>
            <a:off x="5303985" y="1329612"/>
            <a:ext cx="800465" cy="743637"/>
            <a:chOff x="5328718" y="435748"/>
            <a:chExt cx="767283" cy="976543"/>
          </a:xfrm>
        </p:grpSpPr>
        <p:sp>
          <p:nvSpPr>
            <p:cNvPr id="61" name="Diamond 60">
              <a:extLst>
                <a:ext uri="{FF2B5EF4-FFF2-40B4-BE49-F238E27FC236}">
                  <a16:creationId xmlns:a16="http://schemas.microsoft.com/office/drawing/2014/main" id="{BE13F214-46C7-4CD1-8B7C-4087AA242D57}"/>
                </a:ext>
              </a:extLst>
            </p:cNvPr>
            <p:cNvSpPr/>
            <p:nvPr/>
          </p:nvSpPr>
          <p:spPr>
            <a:xfrm>
              <a:off x="5328718" y="435748"/>
              <a:ext cx="767282" cy="97654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5F42EB2E-CF66-416C-B631-7BE20EC73833}"/>
                </a:ext>
              </a:extLst>
            </p:cNvPr>
            <p:cNvSpPr txBox="1"/>
            <p:nvPr/>
          </p:nvSpPr>
          <p:spPr>
            <a:xfrm>
              <a:off x="5481223" y="662409"/>
              <a:ext cx="614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619436B2-5060-4DF6-950E-60B2B8CD2A95}"/>
              </a:ext>
            </a:extLst>
          </p:cNvPr>
          <p:cNvGrpSpPr/>
          <p:nvPr/>
        </p:nvGrpSpPr>
        <p:grpSpPr>
          <a:xfrm>
            <a:off x="5303984" y="2388326"/>
            <a:ext cx="800465" cy="743637"/>
            <a:chOff x="5328718" y="435748"/>
            <a:chExt cx="767283" cy="976543"/>
          </a:xfrm>
        </p:grpSpPr>
        <p:sp>
          <p:nvSpPr>
            <p:cNvPr id="84" name="Diamond 83">
              <a:extLst>
                <a:ext uri="{FF2B5EF4-FFF2-40B4-BE49-F238E27FC236}">
                  <a16:creationId xmlns:a16="http://schemas.microsoft.com/office/drawing/2014/main" id="{0711FE1B-8C54-485E-AC7A-E5164329FE8E}"/>
                </a:ext>
              </a:extLst>
            </p:cNvPr>
            <p:cNvSpPr/>
            <p:nvPr/>
          </p:nvSpPr>
          <p:spPr>
            <a:xfrm>
              <a:off x="5328718" y="435748"/>
              <a:ext cx="767282" cy="97654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7300659-7A40-4DCC-88A1-B8E856959440}"/>
                </a:ext>
              </a:extLst>
            </p:cNvPr>
            <p:cNvSpPr txBox="1"/>
            <p:nvPr/>
          </p:nvSpPr>
          <p:spPr>
            <a:xfrm>
              <a:off x="5481223" y="662409"/>
              <a:ext cx="614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06D96C90-ADC5-4811-998F-6B607DB1423A}"/>
              </a:ext>
            </a:extLst>
          </p:cNvPr>
          <p:cNvGrpSpPr/>
          <p:nvPr/>
        </p:nvGrpSpPr>
        <p:grpSpPr>
          <a:xfrm>
            <a:off x="5309585" y="3499959"/>
            <a:ext cx="800465" cy="743637"/>
            <a:chOff x="5328718" y="435748"/>
            <a:chExt cx="767283" cy="976543"/>
          </a:xfrm>
        </p:grpSpPr>
        <p:sp>
          <p:nvSpPr>
            <p:cNvPr id="87" name="Diamond 86">
              <a:extLst>
                <a:ext uri="{FF2B5EF4-FFF2-40B4-BE49-F238E27FC236}">
                  <a16:creationId xmlns:a16="http://schemas.microsoft.com/office/drawing/2014/main" id="{4594CB0A-74DD-4FCF-876F-EC6BE3EB7F68}"/>
                </a:ext>
              </a:extLst>
            </p:cNvPr>
            <p:cNvSpPr/>
            <p:nvPr/>
          </p:nvSpPr>
          <p:spPr>
            <a:xfrm>
              <a:off x="5328718" y="435748"/>
              <a:ext cx="767282" cy="97654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FA6F8094-EEFE-4F1D-8CEA-54188FF98811}"/>
                </a:ext>
              </a:extLst>
            </p:cNvPr>
            <p:cNvSpPr txBox="1"/>
            <p:nvPr/>
          </p:nvSpPr>
          <p:spPr>
            <a:xfrm>
              <a:off x="5481223" y="662409"/>
              <a:ext cx="614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1C77AD31-0093-488A-A3EF-434D95C89D3F}"/>
              </a:ext>
            </a:extLst>
          </p:cNvPr>
          <p:cNvGrpSpPr/>
          <p:nvPr/>
        </p:nvGrpSpPr>
        <p:grpSpPr>
          <a:xfrm>
            <a:off x="5352718" y="4677885"/>
            <a:ext cx="800465" cy="743637"/>
            <a:chOff x="5328718" y="435748"/>
            <a:chExt cx="767283" cy="976543"/>
          </a:xfrm>
        </p:grpSpPr>
        <p:sp>
          <p:nvSpPr>
            <p:cNvPr id="90" name="Diamond 89">
              <a:extLst>
                <a:ext uri="{FF2B5EF4-FFF2-40B4-BE49-F238E27FC236}">
                  <a16:creationId xmlns:a16="http://schemas.microsoft.com/office/drawing/2014/main" id="{6D059240-568E-477E-82C9-205D7FE6FBAB}"/>
                </a:ext>
              </a:extLst>
            </p:cNvPr>
            <p:cNvSpPr/>
            <p:nvPr/>
          </p:nvSpPr>
          <p:spPr>
            <a:xfrm>
              <a:off x="5328718" y="435748"/>
              <a:ext cx="767282" cy="97654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953D7E35-D8AD-4BA1-8286-B80991051337}"/>
                </a:ext>
              </a:extLst>
            </p:cNvPr>
            <p:cNvSpPr txBox="1"/>
            <p:nvPr/>
          </p:nvSpPr>
          <p:spPr>
            <a:xfrm>
              <a:off x="5481223" y="662409"/>
              <a:ext cx="614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37F900BB-C697-4FC6-95ED-93350EF9843A}"/>
              </a:ext>
            </a:extLst>
          </p:cNvPr>
          <p:cNvGrpSpPr/>
          <p:nvPr/>
        </p:nvGrpSpPr>
        <p:grpSpPr>
          <a:xfrm>
            <a:off x="5392665" y="5736599"/>
            <a:ext cx="800465" cy="743637"/>
            <a:chOff x="5328718" y="435748"/>
            <a:chExt cx="767283" cy="976543"/>
          </a:xfrm>
        </p:grpSpPr>
        <p:sp>
          <p:nvSpPr>
            <p:cNvPr id="93" name="Diamond 92">
              <a:extLst>
                <a:ext uri="{FF2B5EF4-FFF2-40B4-BE49-F238E27FC236}">
                  <a16:creationId xmlns:a16="http://schemas.microsoft.com/office/drawing/2014/main" id="{6CDC77F0-FEB8-4C9C-862F-67A7F725CCA0}"/>
                </a:ext>
              </a:extLst>
            </p:cNvPr>
            <p:cNvSpPr/>
            <p:nvPr/>
          </p:nvSpPr>
          <p:spPr>
            <a:xfrm>
              <a:off x="5328718" y="435748"/>
              <a:ext cx="767282" cy="97654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2D2ECBC7-42B9-4817-8558-4B09F59013C5}"/>
                </a:ext>
              </a:extLst>
            </p:cNvPr>
            <p:cNvSpPr txBox="1"/>
            <p:nvPr/>
          </p:nvSpPr>
          <p:spPr>
            <a:xfrm>
              <a:off x="5481223" y="662409"/>
              <a:ext cx="614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7DCF17C-2275-4769-8FB6-0BCF2A2120C9}"/>
              </a:ext>
            </a:extLst>
          </p:cNvPr>
          <p:cNvGrpSpPr/>
          <p:nvPr/>
        </p:nvGrpSpPr>
        <p:grpSpPr>
          <a:xfrm>
            <a:off x="6212108" y="114508"/>
            <a:ext cx="3114254" cy="749036"/>
            <a:chOff x="6212108" y="114507"/>
            <a:chExt cx="2985158" cy="983633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61E121CC-DE8A-4CD6-9221-7976351074E8}"/>
                </a:ext>
              </a:extLst>
            </p:cNvPr>
            <p:cNvGrpSpPr/>
            <p:nvPr/>
          </p:nvGrpSpPr>
          <p:grpSpPr>
            <a:xfrm>
              <a:off x="6212108" y="114507"/>
              <a:ext cx="2985158" cy="983633"/>
              <a:chOff x="2377410" y="1445000"/>
              <a:chExt cx="3583129" cy="983633"/>
            </a:xfrm>
          </p:grpSpPr>
          <p:sp>
            <p:nvSpPr>
              <p:cNvPr id="95" name="Arc 21">
                <a:extLst>
                  <a:ext uri="{FF2B5EF4-FFF2-40B4-BE49-F238E27FC236}">
                    <a16:creationId xmlns:a16="http://schemas.microsoft.com/office/drawing/2014/main" id="{B1853914-1461-4BAB-8E96-5A07E53B80BD}"/>
                  </a:ext>
                </a:extLst>
              </p:cNvPr>
              <p:cNvSpPr/>
              <p:nvPr/>
            </p:nvSpPr>
            <p:spPr bwMode="auto">
              <a:xfrm rot="10800000" flipH="1" flipV="1">
                <a:off x="2377410" y="1445000"/>
                <a:ext cx="3583129" cy="983632"/>
              </a:xfrm>
              <a:custGeom>
                <a:avLst/>
                <a:gdLst>
                  <a:gd name="T0" fmla="*/ 0 w 43200"/>
                  <a:gd name="T1" fmla="*/ 0 h 21858"/>
                  <a:gd name="T2" fmla="*/ 0 w 43200"/>
                  <a:gd name="T3" fmla="*/ 0 h 21858"/>
                  <a:gd name="T4" fmla="*/ 0 w 43200"/>
                  <a:gd name="T5" fmla="*/ 0 h 2185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1858" fill="none" extrusionOk="0">
                    <a:moveTo>
                      <a:pt x="1" y="21858"/>
                    </a:moveTo>
                    <a:cubicBezTo>
                      <a:pt x="0" y="21772"/>
                      <a:pt x="0" y="2168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58" stroke="0" extrusionOk="0">
                    <a:moveTo>
                      <a:pt x="1" y="21858"/>
                    </a:moveTo>
                    <a:cubicBezTo>
                      <a:pt x="0" y="21772"/>
                      <a:pt x="0" y="2168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" y="21858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fontAlgn="auto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GB">
                    <a:solidFill>
                      <a:prstClr val="black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 </a:t>
                </a:r>
              </a:p>
            </p:txBody>
          </p: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C4C2ABBA-BC86-4CD8-A1DE-2560F3E19F4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389061" y="2406159"/>
                <a:ext cx="3564482" cy="2247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26C33F28-A3F6-4156-8CB0-BE6E76597CDC}"/>
                </a:ext>
              </a:extLst>
            </p:cNvPr>
            <p:cNvSpPr txBox="1"/>
            <p:nvPr/>
          </p:nvSpPr>
          <p:spPr>
            <a:xfrm>
              <a:off x="6504827" y="561314"/>
              <a:ext cx="686626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 in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F3D0F8A-E232-4B4B-BFE2-13702D9ADACD}"/>
                </a:ext>
              </a:extLst>
            </p:cNvPr>
            <p:cNvSpPr/>
            <p:nvPr/>
          </p:nvSpPr>
          <p:spPr>
            <a:xfrm>
              <a:off x="7550728" y="544767"/>
              <a:ext cx="1287263" cy="46081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the field</a:t>
              </a:r>
            </a:p>
          </p:txBody>
        </p: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8E6EEA24-D923-4206-863A-99BD2AE20844}"/>
                </a:ext>
              </a:extLst>
            </p:cNvPr>
            <p:cNvCxnSpPr/>
            <p:nvPr/>
          </p:nvCxnSpPr>
          <p:spPr>
            <a:xfrm>
              <a:off x="6554228" y="1051823"/>
              <a:ext cx="612289" cy="0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9D7E94E4-CF92-470D-8ADC-75A520700A09}"/>
                </a:ext>
              </a:extLst>
            </p:cNvPr>
            <p:cNvCxnSpPr/>
            <p:nvPr/>
          </p:nvCxnSpPr>
          <p:spPr>
            <a:xfrm>
              <a:off x="8194360" y="1040626"/>
              <a:ext cx="612289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A94D9C89-1DEE-4D46-AFC0-350B9C625589}"/>
              </a:ext>
            </a:extLst>
          </p:cNvPr>
          <p:cNvGrpSpPr/>
          <p:nvPr/>
        </p:nvGrpSpPr>
        <p:grpSpPr>
          <a:xfrm>
            <a:off x="333780" y="1224705"/>
            <a:ext cx="2096978" cy="673603"/>
            <a:chOff x="692458" y="532661"/>
            <a:chExt cx="2814222" cy="976543"/>
          </a:xfrm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6878A431-95DF-4371-A717-3728824EF4C4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652EB8F6-9F91-40AC-AD38-A1E10042785C}"/>
                </a:ext>
              </a:extLst>
            </p:cNvPr>
            <p:cNvSpPr txBox="1"/>
            <p:nvPr/>
          </p:nvSpPr>
          <p:spPr>
            <a:xfrm>
              <a:off x="980495" y="781156"/>
              <a:ext cx="2092112" cy="4077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The dog </a:t>
              </a:r>
            </a:p>
          </p:txBody>
        </p: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7DC0014D-0025-467E-AD43-6072EA21397F}"/>
                </a:ext>
              </a:extLst>
            </p:cNvPr>
            <p:cNvCxnSpPr/>
            <p:nvPr/>
          </p:nvCxnSpPr>
          <p:spPr>
            <a:xfrm>
              <a:off x="1994502" y="1326911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2FC0E0F5-0434-4E92-8932-F461ABB92A9C}"/>
              </a:ext>
            </a:extLst>
          </p:cNvPr>
          <p:cNvGrpSpPr/>
          <p:nvPr/>
        </p:nvGrpSpPr>
        <p:grpSpPr>
          <a:xfrm>
            <a:off x="281627" y="2253633"/>
            <a:ext cx="2096978" cy="673603"/>
            <a:chOff x="692458" y="532661"/>
            <a:chExt cx="2814222" cy="976543"/>
          </a:xfrm>
        </p:grpSpPr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6037EDB0-FCB9-48CD-92A2-DE820322FAAA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2FABB8D7-421F-4123-BD94-B23179F67283}"/>
                </a:ext>
              </a:extLst>
            </p:cNvPr>
            <p:cNvSpPr txBox="1"/>
            <p:nvPr/>
          </p:nvSpPr>
          <p:spPr>
            <a:xfrm>
              <a:off x="980495" y="781156"/>
              <a:ext cx="2092112" cy="4077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The  horse </a:t>
              </a:r>
            </a:p>
          </p:txBody>
        </p: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54BB78A8-2335-4065-8193-DD7CCE9297EE}"/>
                </a:ext>
              </a:extLst>
            </p:cNvPr>
            <p:cNvCxnSpPr/>
            <p:nvPr/>
          </p:nvCxnSpPr>
          <p:spPr>
            <a:xfrm>
              <a:off x="1994502" y="1326911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3A220F7F-9D4D-4A31-88B7-75BB2D215D66}"/>
              </a:ext>
            </a:extLst>
          </p:cNvPr>
          <p:cNvGrpSpPr/>
          <p:nvPr/>
        </p:nvGrpSpPr>
        <p:grpSpPr>
          <a:xfrm>
            <a:off x="229474" y="3277507"/>
            <a:ext cx="2096978" cy="673603"/>
            <a:chOff x="692458" y="532661"/>
            <a:chExt cx="2814222" cy="976543"/>
          </a:xfrm>
        </p:grpSpPr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982E7155-8751-4AF8-9B7A-97E3FCCDE688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7406C164-A8FC-46A3-B7E4-598E3F6450A3}"/>
                </a:ext>
              </a:extLst>
            </p:cNvPr>
            <p:cNvSpPr txBox="1"/>
            <p:nvPr/>
          </p:nvSpPr>
          <p:spPr>
            <a:xfrm>
              <a:off x="980495" y="781156"/>
              <a:ext cx="2092112" cy="4077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The cow </a:t>
              </a:r>
            </a:p>
          </p:txBody>
        </p: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C89996F8-B7BD-47EF-A381-3B489DA23AC2}"/>
                </a:ext>
              </a:extLst>
            </p:cNvPr>
            <p:cNvCxnSpPr/>
            <p:nvPr/>
          </p:nvCxnSpPr>
          <p:spPr>
            <a:xfrm>
              <a:off x="1994502" y="1326911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86580E62-48A6-4536-8714-87AF015A83AC}"/>
              </a:ext>
            </a:extLst>
          </p:cNvPr>
          <p:cNvGrpSpPr/>
          <p:nvPr/>
        </p:nvGrpSpPr>
        <p:grpSpPr>
          <a:xfrm>
            <a:off x="229473" y="4293196"/>
            <a:ext cx="2096978" cy="673603"/>
            <a:chOff x="692458" y="532661"/>
            <a:chExt cx="2814222" cy="976543"/>
          </a:xfrm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60F1C083-7FCD-44D7-B9BD-4540FE8CBC3C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CCF1C5D5-2BDA-4727-8FA7-3F862E6784F3}"/>
                </a:ext>
              </a:extLst>
            </p:cNvPr>
            <p:cNvSpPr txBox="1"/>
            <p:nvPr/>
          </p:nvSpPr>
          <p:spPr>
            <a:xfrm>
              <a:off x="980495" y="781156"/>
              <a:ext cx="2092112" cy="4077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The lady </a:t>
              </a:r>
            </a:p>
          </p:txBody>
        </p: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CECF361B-0B31-45B2-85DC-5E05AB9291BF}"/>
                </a:ext>
              </a:extLst>
            </p:cNvPr>
            <p:cNvCxnSpPr/>
            <p:nvPr/>
          </p:nvCxnSpPr>
          <p:spPr>
            <a:xfrm>
              <a:off x="1994502" y="1326911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C4DAC0F-EA42-4BC4-92C9-AD68AB1CC68F}"/>
              </a:ext>
            </a:extLst>
          </p:cNvPr>
          <p:cNvGrpSpPr/>
          <p:nvPr/>
        </p:nvGrpSpPr>
        <p:grpSpPr>
          <a:xfrm>
            <a:off x="281626" y="5402862"/>
            <a:ext cx="2096978" cy="673603"/>
            <a:chOff x="692458" y="532661"/>
            <a:chExt cx="2814222" cy="976543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359FE41-2EFC-49E2-A747-9A7539112740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11C2C611-3598-4EBE-9794-0272DEEAA93F}"/>
                </a:ext>
              </a:extLst>
            </p:cNvPr>
            <p:cNvSpPr txBox="1"/>
            <p:nvPr/>
          </p:nvSpPr>
          <p:spPr>
            <a:xfrm>
              <a:off x="980495" y="781156"/>
              <a:ext cx="2092112" cy="4077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The baby </a:t>
              </a:r>
            </a:p>
          </p:txBody>
        </p: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8449565A-0501-4E5C-BA58-14F110BD090C}"/>
                </a:ext>
              </a:extLst>
            </p:cNvPr>
            <p:cNvCxnSpPr/>
            <p:nvPr/>
          </p:nvCxnSpPr>
          <p:spPr>
            <a:xfrm>
              <a:off x="1994502" y="1326911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9F488DE4-6BB0-4569-98CF-29B1125A4463}"/>
              </a:ext>
            </a:extLst>
          </p:cNvPr>
          <p:cNvGrpSpPr/>
          <p:nvPr/>
        </p:nvGrpSpPr>
        <p:grpSpPr>
          <a:xfrm>
            <a:off x="9083574" y="1203657"/>
            <a:ext cx="3114254" cy="749036"/>
            <a:chOff x="6212108" y="114507"/>
            <a:chExt cx="2985158" cy="983633"/>
          </a:xfrm>
        </p:grpSpPr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2CB1793A-E6D4-41F4-93CA-57FA8E57AEAB}"/>
                </a:ext>
              </a:extLst>
            </p:cNvPr>
            <p:cNvGrpSpPr/>
            <p:nvPr/>
          </p:nvGrpSpPr>
          <p:grpSpPr>
            <a:xfrm>
              <a:off x="6212108" y="114507"/>
              <a:ext cx="2985158" cy="983633"/>
              <a:chOff x="2377410" y="1445000"/>
              <a:chExt cx="3583129" cy="983633"/>
            </a:xfrm>
          </p:grpSpPr>
          <p:sp>
            <p:nvSpPr>
              <p:cNvPr id="125" name="Arc 21">
                <a:extLst>
                  <a:ext uri="{FF2B5EF4-FFF2-40B4-BE49-F238E27FC236}">
                    <a16:creationId xmlns:a16="http://schemas.microsoft.com/office/drawing/2014/main" id="{2A865C64-69D3-4947-8F41-FFDD7860DCD1}"/>
                  </a:ext>
                </a:extLst>
              </p:cNvPr>
              <p:cNvSpPr/>
              <p:nvPr/>
            </p:nvSpPr>
            <p:spPr bwMode="auto">
              <a:xfrm rot="10800000" flipH="1" flipV="1">
                <a:off x="2377410" y="1445000"/>
                <a:ext cx="3583129" cy="983632"/>
              </a:xfrm>
              <a:custGeom>
                <a:avLst/>
                <a:gdLst>
                  <a:gd name="T0" fmla="*/ 0 w 43200"/>
                  <a:gd name="T1" fmla="*/ 0 h 21858"/>
                  <a:gd name="T2" fmla="*/ 0 w 43200"/>
                  <a:gd name="T3" fmla="*/ 0 h 21858"/>
                  <a:gd name="T4" fmla="*/ 0 w 43200"/>
                  <a:gd name="T5" fmla="*/ 0 h 2185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1858" fill="none" extrusionOk="0">
                    <a:moveTo>
                      <a:pt x="1" y="21858"/>
                    </a:moveTo>
                    <a:cubicBezTo>
                      <a:pt x="0" y="21772"/>
                      <a:pt x="0" y="2168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58" stroke="0" extrusionOk="0">
                    <a:moveTo>
                      <a:pt x="1" y="21858"/>
                    </a:moveTo>
                    <a:cubicBezTo>
                      <a:pt x="0" y="21772"/>
                      <a:pt x="0" y="2168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" y="21858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fontAlgn="auto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GB">
                    <a:solidFill>
                      <a:prstClr val="black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 </a:t>
                </a:r>
              </a:p>
            </p:txBody>
          </p: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5DCD61F5-D9A3-4BE9-B32C-D74C6705C71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389061" y="2406159"/>
                <a:ext cx="3564482" cy="2247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06FB2168-83A2-451A-8B0E-D06441177300}"/>
                </a:ext>
              </a:extLst>
            </p:cNvPr>
            <p:cNvSpPr txBox="1"/>
            <p:nvPr/>
          </p:nvSpPr>
          <p:spPr>
            <a:xfrm>
              <a:off x="6504827" y="561314"/>
              <a:ext cx="686626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 in</a:t>
              </a: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9F435DF3-B32D-4DFD-99C7-97F4CA6A22EB}"/>
                </a:ext>
              </a:extLst>
            </p:cNvPr>
            <p:cNvSpPr/>
            <p:nvPr/>
          </p:nvSpPr>
          <p:spPr>
            <a:xfrm>
              <a:off x="7550728" y="544769"/>
              <a:ext cx="1287263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the cot</a:t>
              </a:r>
            </a:p>
          </p:txBody>
        </p: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E1AB365D-C91A-4106-8199-12154E7C2DAB}"/>
                </a:ext>
              </a:extLst>
            </p:cNvPr>
            <p:cNvCxnSpPr/>
            <p:nvPr/>
          </p:nvCxnSpPr>
          <p:spPr>
            <a:xfrm>
              <a:off x="6554228" y="1051823"/>
              <a:ext cx="612289" cy="0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F3ACBC87-7D7E-488E-B4BB-F88D5A7A7D0E}"/>
                </a:ext>
              </a:extLst>
            </p:cNvPr>
            <p:cNvCxnSpPr/>
            <p:nvPr/>
          </p:nvCxnSpPr>
          <p:spPr>
            <a:xfrm>
              <a:off x="8194360" y="1040626"/>
              <a:ext cx="612289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299843A0-F0B8-4C29-ABCF-6414D854C486}"/>
              </a:ext>
            </a:extLst>
          </p:cNvPr>
          <p:cNvGrpSpPr/>
          <p:nvPr/>
        </p:nvGrpSpPr>
        <p:grpSpPr>
          <a:xfrm>
            <a:off x="9146547" y="2283036"/>
            <a:ext cx="3114254" cy="749036"/>
            <a:chOff x="6212108" y="114507"/>
            <a:chExt cx="2985158" cy="983633"/>
          </a:xfrm>
        </p:grpSpPr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0AB91BE0-CB64-4A9F-BD14-CCDC3B7AF419}"/>
                </a:ext>
              </a:extLst>
            </p:cNvPr>
            <p:cNvGrpSpPr/>
            <p:nvPr/>
          </p:nvGrpSpPr>
          <p:grpSpPr>
            <a:xfrm>
              <a:off x="6212108" y="114507"/>
              <a:ext cx="2985158" cy="983633"/>
              <a:chOff x="2377410" y="1445000"/>
              <a:chExt cx="3583129" cy="983633"/>
            </a:xfrm>
          </p:grpSpPr>
          <p:sp>
            <p:nvSpPr>
              <p:cNvPr id="133" name="Arc 21">
                <a:extLst>
                  <a:ext uri="{FF2B5EF4-FFF2-40B4-BE49-F238E27FC236}">
                    <a16:creationId xmlns:a16="http://schemas.microsoft.com/office/drawing/2014/main" id="{26DDB815-9C01-431F-8864-26CAB24C024C}"/>
                  </a:ext>
                </a:extLst>
              </p:cNvPr>
              <p:cNvSpPr/>
              <p:nvPr/>
            </p:nvSpPr>
            <p:spPr bwMode="auto">
              <a:xfrm rot="10800000" flipH="1" flipV="1">
                <a:off x="2377410" y="1445000"/>
                <a:ext cx="3583129" cy="983632"/>
              </a:xfrm>
              <a:custGeom>
                <a:avLst/>
                <a:gdLst>
                  <a:gd name="T0" fmla="*/ 0 w 43200"/>
                  <a:gd name="T1" fmla="*/ 0 h 21858"/>
                  <a:gd name="T2" fmla="*/ 0 w 43200"/>
                  <a:gd name="T3" fmla="*/ 0 h 21858"/>
                  <a:gd name="T4" fmla="*/ 0 w 43200"/>
                  <a:gd name="T5" fmla="*/ 0 h 2185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1858" fill="none" extrusionOk="0">
                    <a:moveTo>
                      <a:pt x="1" y="21858"/>
                    </a:moveTo>
                    <a:cubicBezTo>
                      <a:pt x="0" y="21772"/>
                      <a:pt x="0" y="2168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58" stroke="0" extrusionOk="0">
                    <a:moveTo>
                      <a:pt x="1" y="21858"/>
                    </a:moveTo>
                    <a:cubicBezTo>
                      <a:pt x="0" y="21772"/>
                      <a:pt x="0" y="2168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" y="21858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fontAlgn="auto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GB">
                    <a:solidFill>
                      <a:prstClr val="black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 </a:t>
                </a:r>
              </a:p>
            </p:txBody>
          </p: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F2921052-6F3A-41DA-BF4B-538BC794E3F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389061" y="2406159"/>
                <a:ext cx="3564482" cy="2247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3E4CACBF-CF34-4146-B7F1-6B395319867E}"/>
                </a:ext>
              </a:extLst>
            </p:cNvPr>
            <p:cNvSpPr txBox="1"/>
            <p:nvPr/>
          </p:nvSpPr>
          <p:spPr>
            <a:xfrm>
              <a:off x="6504827" y="561314"/>
              <a:ext cx="686626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 in</a:t>
              </a:r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BE196AC6-68A0-4820-B411-77FD04F68CC5}"/>
                </a:ext>
              </a:extLst>
            </p:cNvPr>
            <p:cNvSpPr/>
            <p:nvPr/>
          </p:nvSpPr>
          <p:spPr>
            <a:xfrm>
              <a:off x="7550728" y="544769"/>
              <a:ext cx="1287263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the house</a:t>
              </a:r>
            </a:p>
          </p:txBody>
        </p: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B4F679D5-E2CE-40E3-82EF-A1573DFBE409}"/>
                </a:ext>
              </a:extLst>
            </p:cNvPr>
            <p:cNvCxnSpPr/>
            <p:nvPr/>
          </p:nvCxnSpPr>
          <p:spPr>
            <a:xfrm>
              <a:off x="6554228" y="1051823"/>
              <a:ext cx="612289" cy="0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C8B892B2-21AE-4BD3-9817-9AA34C13929C}"/>
                </a:ext>
              </a:extLst>
            </p:cNvPr>
            <p:cNvCxnSpPr/>
            <p:nvPr/>
          </p:nvCxnSpPr>
          <p:spPr>
            <a:xfrm>
              <a:off x="8194360" y="1040626"/>
              <a:ext cx="612289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7B97D106-954C-4B78-98F7-1F4F7176058D}"/>
              </a:ext>
            </a:extLst>
          </p:cNvPr>
          <p:cNvGrpSpPr/>
          <p:nvPr/>
        </p:nvGrpSpPr>
        <p:grpSpPr>
          <a:xfrm>
            <a:off x="9156254" y="3351140"/>
            <a:ext cx="3114254" cy="749036"/>
            <a:chOff x="6212108" y="114507"/>
            <a:chExt cx="2985158" cy="983633"/>
          </a:xfrm>
        </p:grpSpPr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4AB0A108-7F2C-4EDF-B895-2B75F3637DD6}"/>
                </a:ext>
              </a:extLst>
            </p:cNvPr>
            <p:cNvGrpSpPr/>
            <p:nvPr/>
          </p:nvGrpSpPr>
          <p:grpSpPr>
            <a:xfrm>
              <a:off x="6212108" y="114507"/>
              <a:ext cx="2985158" cy="983633"/>
              <a:chOff x="2377410" y="1445000"/>
              <a:chExt cx="3583129" cy="983633"/>
            </a:xfrm>
          </p:grpSpPr>
          <p:sp>
            <p:nvSpPr>
              <p:cNvPr id="141" name="Arc 21">
                <a:extLst>
                  <a:ext uri="{FF2B5EF4-FFF2-40B4-BE49-F238E27FC236}">
                    <a16:creationId xmlns:a16="http://schemas.microsoft.com/office/drawing/2014/main" id="{EC1DD866-96CF-47B7-9680-0DBE80756382}"/>
                  </a:ext>
                </a:extLst>
              </p:cNvPr>
              <p:cNvSpPr/>
              <p:nvPr/>
            </p:nvSpPr>
            <p:spPr bwMode="auto">
              <a:xfrm rot="10800000" flipH="1" flipV="1">
                <a:off x="2377410" y="1445000"/>
                <a:ext cx="3583129" cy="983632"/>
              </a:xfrm>
              <a:custGeom>
                <a:avLst/>
                <a:gdLst>
                  <a:gd name="T0" fmla="*/ 0 w 43200"/>
                  <a:gd name="T1" fmla="*/ 0 h 21858"/>
                  <a:gd name="T2" fmla="*/ 0 w 43200"/>
                  <a:gd name="T3" fmla="*/ 0 h 21858"/>
                  <a:gd name="T4" fmla="*/ 0 w 43200"/>
                  <a:gd name="T5" fmla="*/ 0 h 2185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1858" fill="none" extrusionOk="0">
                    <a:moveTo>
                      <a:pt x="1" y="21858"/>
                    </a:moveTo>
                    <a:cubicBezTo>
                      <a:pt x="0" y="21772"/>
                      <a:pt x="0" y="2168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58" stroke="0" extrusionOk="0">
                    <a:moveTo>
                      <a:pt x="1" y="21858"/>
                    </a:moveTo>
                    <a:cubicBezTo>
                      <a:pt x="0" y="21772"/>
                      <a:pt x="0" y="2168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" y="21858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fontAlgn="auto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GB">
                    <a:solidFill>
                      <a:prstClr val="black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 </a:t>
                </a:r>
              </a:p>
            </p:txBody>
          </p: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C0FBA12D-67CC-4616-B801-2D6554DDD1F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389061" y="2406159"/>
                <a:ext cx="3564482" cy="2247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B386F7D3-334A-48DA-A70A-F71F1FDC959E}"/>
                </a:ext>
              </a:extLst>
            </p:cNvPr>
            <p:cNvSpPr txBox="1"/>
            <p:nvPr/>
          </p:nvSpPr>
          <p:spPr>
            <a:xfrm>
              <a:off x="6504827" y="561314"/>
              <a:ext cx="686626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 in</a:t>
              </a:r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9DC1D814-0D9E-4F53-A96E-25D12E380F28}"/>
                </a:ext>
              </a:extLst>
            </p:cNvPr>
            <p:cNvSpPr/>
            <p:nvPr/>
          </p:nvSpPr>
          <p:spPr>
            <a:xfrm>
              <a:off x="7550728" y="544769"/>
              <a:ext cx="1287263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the barn</a:t>
              </a:r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96835142-C965-4501-8D86-8ABB22296A10}"/>
                </a:ext>
              </a:extLst>
            </p:cNvPr>
            <p:cNvCxnSpPr/>
            <p:nvPr/>
          </p:nvCxnSpPr>
          <p:spPr>
            <a:xfrm>
              <a:off x="6554228" y="1051823"/>
              <a:ext cx="612289" cy="0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C0E718BB-FA44-4784-905F-8E2E6C7EB1F5}"/>
                </a:ext>
              </a:extLst>
            </p:cNvPr>
            <p:cNvCxnSpPr/>
            <p:nvPr/>
          </p:nvCxnSpPr>
          <p:spPr>
            <a:xfrm>
              <a:off x="8194360" y="1040626"/>
              <a:ext cx="612289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15E4BA92-C144-4936-BC97-C40EB3048734}"/>
              </a:ext>
            </a:extLst>
          </p:cNvPr>
          <p:cNvGrpSpPr/>
          <p:nvPr/>
        </p:nvGrpSpPr>
        <p:grpSpPr>
          <a:xfrm>
            <a:off x="9093281" y="4412730"/>
            <a:ext cx="3114254" cy="749036"/>
            <a:chOff x="6212108" y="114507"/>
            <a:chExt cx="2985158" cy="983633"/>
          </a:xfrm>
        </p:grpSpPr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0FB78B34-7D05-44C7-B8AA-DD3259D98800}"/>
                </a:ext>
              </a:extLst>
            </p:cNvPr>
            <p:cNvGrpSpPr/>
            <p:nvPr/>
          </p:nvGrpSpPr>
          <p:grpSpPr>
            <a:xfrm>
              <a:off x="6212108" y="114507"/>
              <a:ext cx="2985158" cy="983633"/>
              <a:chOff x="2377410" y="1445000"/>
              <a:chExt cx="3583129" cy="983633"/>
            </a:xfrm>
          </p:grpSpPr>
          <p:sp>
            <p:nvSpPr>
              <p:cNvPr id="149" name="Arc 21">
                <a:extLst>
                  <a:ext uri="{FF2B5EF4-FFF2-40B4-BE49-F238E27FC236}">
                    <a16:creationId xmlns:a16="http://schemas.microsoft.com/office/drawing/2014/main" id="{A84E7D42-FEEF-4742-8788-52F4137D9D77}"/>
                  </a:ext>
                </a:extLst>
              </p:cNvPr>
              <p:cNvSpPr/>
              <p:nvPr/>
            </p:nvSpPr>
            <p:spPr bwMode="auto">
              <a:xfrm rot="10800000" flipH="1" flipV="1">
                <a:off x="2377410" y="1445000"/>
                <a:ext cx="3583129" cy="983632"/>
              </a:xfrm>
              <a:custGeom>
                <a:avLst/>
                <a:gdLst>
                  <a:gd name="T0" fmla="*/ 0 w 43200"/>
                  <a:gd name="T1" fmla="*/ 0 h 21858"/>
                  <a:gd name="T2" fmla="*/ 0 w 43200"/>
                  <a:gd name="T3" fmla="*/ 0 h 21858"/>
                  <a:gd name="T4" fmla="*/ 0 w 43200"/>
                  <a:gd name="T5" fmla="*/ 0 h 2185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1858" fill="none" extrusionOk="0">
                    <a:moveTo>
                      <a:pt x="1" y="21858"/>
                    </a:moveTo>
                    <a:cubicBezTo>
                      <a:pt x="0" y="21772"/>
                      <a:pt x="0" y="2168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58" stroke="0" extrusionOk="0">
                    <a:moveTo>
                      <a:pt x="1" y="21858"/>
                    </a:moveTo>
                    <a:cubicBezTo>
                      <a:pt x="0" y="21772"/>
                      <a:pt x="0" y="2168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" y="21858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fontAlgn="auto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GB">
                    <a:solidFill>
                      <a:prstClr val="black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 </a:t>
                </a:r>
              </a:p>
            </p:txBody>
          </p:sp>
          <p:cxnSp>
            <p:nvCxnSpPr>
              <p:cNvPr id="150" name="Straight Connector 149">
                <a:extLst>
                  <a:ext uri="{FF2B5EF4-FFF2-40B4-BE49-F238E27FC236}">
                    <a16:creationId xmlns:a16="http://schemas.microsoft.com/office/drawing/2014/main" id="{DD77AD8F-A765-4322-970C-D6BBC1CC1DF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389061" y="2406159"/>
                <a:ext cx="3564482" cy="2247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727D8D3F-5F27-461D-AF3F-3395CDC10786}"/>
                </a:ext>
              </a:extLst>
            </p:cNvPr>
            <p:cNvSpPr txBox="1"/>
            <p:nvPr/>
          </p:nvSpPr>
          <p:spPr>
            <a:xfrm>
              <a:off x="6504827" y="561314"/>
              <a:ext cx="686626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 in</a:t>
              </a:r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54DC8ADB-E840-4477-8D54-544AEE7DDD24}"/>
                </a:ext>
              </a:extLst>
            </p:cNvPr>
            <p:cNvSpPr/>
            <p:nvPr/>
          </p:nvSpPr>
          <p:spPr>
            <a:xfrm>
              <a:off x="7550728" y="544769"/>
              <a:ext cx="1287263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the kennel</a:t>
              </a:r>
            </a:p>
          </p:txBody>
        </p: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2107EE02-2726-4944-B3E1-3AC6181E831E}"/>
                </a:ext>
              </a:extLst>
            </p:cNvPr>
            <p:cNvCxnSpPr/>
            <p:nvPr/>
          </p:nvCxnSpPr>
          <p:spPr>
            <a:xfrm>
              <a:off x="6554228" y="1051823"/>
              <a:ext cx="612289" cy="0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A485B37B-DB35-4C5B-AF11-7692E5383A48}"/>
                </a:ext>
              </a:extLst>
            </p:cNvPr>
            <p:cNvCxnSpPr/>
            <p:nvPr/>
          </p:nvCxnSpPr>
          <p:spPr>
            <a:xfrm>
              <a:off x="8194360" y="1040626"/>
              <a:ext cx="612289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D19071AB-F532-4707-A5F0-F25A335C8B95}"/>
              </a:ext>
            </a:extLst>
          </p:cNvPr>
          <p:cNvGrpSpPr/>
          <p:nvPr/>
        </p:nvGrpSpPr>
        <p:grpSpPr>
          <a:xfrm>
            <a:off x="9077746" y="5492108"/>
            <a:ext cx="3114254" cy="749036"/>
            <a:chOff x="6212108" y="114507"/>
            <a:chExt cx="2985158" cy="983633"/>
          </a:xfrm>
        </p:grpSpPr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6F151307-359A-45C0-A8F2-A35CFC9F9AFD}"/>
                </a:ext>
              </a:extLst>
            </p:cNvPr>
            <p:cNvGrpSpPr/>
            <p:nvPr/>
          </p:nvGrpSpPr>
          <p:grpSpPr>
            <a:xfrm>
              <a:off x="6212108" y="114507"/>
              <a:ext cx="2985158" cy="983633"/>
              <a:chOff x="2377410" y="1445000"/>
              <a:chExt cx="3583129" cy="983633"/>
            </a:xfrm>
          </p:grpSpPr>
          <p:sp>
            <p:nvSpPr>
              <p:cNvPr id="157" name="Arc 21">
                <a:extLst>
                  <a:ext uri="{FF2B5EF4-FFF2-40B4-BE49-F238E27FC236}">
                    <a16:creationId xmlns:a16="http://schemas.microsoft.com/office/drawing/2014/main" id="{2CA3CF18-FF8A-47D2-A795-BC3D1122A04C}"/>
                  </a:ext>
                </a:extLst>
              </p:cNvPr>
              <p:cNvSpPr/>
              <p:nvPr/>
            </p:nvSpPr>
            <p:spPr bwMode="auto">
              <a:xfrm rot="10800000" flipH="1" flipV="1">
                <a:off x="2377410" y="1445000"/>
                <a:ext cx="3583129" cy="983632"/>
              </a:xfrm>
              <a:custGeom>
                <a:avLst/>
                <a:gdLst>
                  <a:gd name="T0" fmla="*/ 0 w 43200"/>
                  <a:gd name="T1" fmla="*/ 0 h 21858"/>
                  <a:gd name="T2" fmla="*/ 0 w 43200"/>
                  <a:gd name="T3" fmla="*/ 0 h 21858"/>
                  <a:gd name="T4" fmla="*/ 0 w 43200"/>
                  <a:gd name="T5" fmla="*/ 0 h 2185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1858" fill="none" extrusionOk="0">
                    <a:moveTo>
                      <a:pt x="1" y="21858"/>
                    </a:moveTo>
                    <a:cubicBezTo>
                      <a:pt x="0" y="21772"/>
                      <a:pt x="0" y="2168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58" stroke="0" extrusionOk="0">
                    <a:moveTo>
                      <a:pt x="1" y="21858"/>
                    </a:moveTo>
                    <a:cubicBezTo>
                      <a:pt x="0" y="21772"/>
                      <a:pt x="0" y="2168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" y="21858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fontAlgn="auto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GB">
                    <a:solidFill>
                      <a:prstClr val="black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 </a:t>
                </a:r>
              </a:p>
            </p:txBody>
          </p: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BC8EBEB0-2E0C-4EF9-9D54-9D3A556863B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389061" y="2406159"/>
                <a:ext cx="3564482" cy="2247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218BB9EA-CC3F-4B04-80D9-FD1AA1582C72}"/>
                </a:ext>
              </a:extLst>
            </p:cNvPr>
            <p:cNvSpPr txBox="1"/>
            <p:nvPr/>
          </p:nvSpPr>
          <p:spPr>
            <a:xfrm>
              <a:off x="6504827" y="561314"/>
              <a:ext cx="686626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 in</a:t>
              </a: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F68E21DA-3B71-4BB6-9383-C9067E322688}"/>
                </a:ext>
              </a:extLst>
            </p:cNvPr>
            <p:cNvSpPr/>
            <p:nvPr/>
          </p:nvSpPr>
          <p:spPr>
            <a:xfrm>
              <a:off x="7550728" y="544769"/>
              <a:ext cx="1287263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the stable</a:t>
              </a:r>
            </a:p>
          </p:txBody>
        </p: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18E12028-521C-4591-8F07-1FF7C86575E1}"/>
                </a:ext>
              </a:extLst>
            </p:cNvPr>
            <p:cNvCxnSpPr/>
            <p:nvPr/>
          </p:nvCxnSpPr>
          <p:spPr>
            <a:xfrm>
              <a:off x="6554228" y="1051823"/>
              <a:ext cx="612289" cy="0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422DA9E6-1D93-4547-B732-657ADF82223E}"/>
                </a:ext>
              </a:extLst>
            </p:cNvPr>
            <p:cNvCxnSpPr/>
            <p:nvPr/>
          </p:nvCxnSpPr>
          <p:spPr>
            <a:xfrm>
              <a:off x="8194360" y="1040626"/>
              <a:ext cx="612289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72710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BBF178B-8ABE-47B6-BC45-FEC92652738B}"/>
              </a:ext>
            </a:extLst>
          </p:cNvPr>
          <p:cNvGrpSpPr/>
          <p:nvPr/>
        </p:nvGrpSpPr>
        <p:grpSpPr>
          <a:xfrm>
            <a:off x="3075500" y="319082"/>
            <a:ext cx="2096978" cy="634445"/>
            <a:chOff x="692458" y="532661"/>
            <a:chExt cx="2814222" cy="976543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CE2FF17-C099-4771-90FF-296B48B41308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E9D56AB-104F-4F20-A01F-AE3BD8DED800}"/>
                </a:ext>
              </a:extLst>
            </p:cNvPr>
            <p:cNvSpPr txBox="1"/>
            <p:nvPr/>
          </p:nvSpPr>
          <p:spPr>
            <a:xfrm>
              <a:off x="980495" y="781156"/>
              <a:ext cx="2092112" cy="4077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The   cup 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CE730AD-38F2-4C17-9C54-39B45AB79138}"/>
                </a:ext>
              </a:extLst>
            </p:cNvPr>
            <p:cNvCxnSpPr/>
            <p:nvPr/>
          </p:nvCxnSpPr>
          <p:spPr>
            <a:xfrm>
              <a:off x="1994502" y="1326911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7C62110-2172-4546-AD64-943DC1A156F7}"/>
              </a:ext>
            </a:extLst>
          </p:cNvPr>
          <p:cNvGrpSpPr/>
          <p:nvPr/>
        </p:nvGrpSpPr>
        <p:grpSpPr>
          <a:xfrm>
            <a:off x="5292321" y="301943"/>
            <a:ext cx="800465" cy="700408"/>
            <a:chOff x="5328718" y="435748"/>
            <a:chExt cx="767283" cy="976543"/>
          </a:xfrm>
        </p:grpSpPr>
        <p:sp>
          <p:nvSpPr>
            <p:cNvPr id="3" name="Diamond 2">
              <a:extLst>
                <a:ext uri="{FF2B5EF4-FFF2-40B4-BE49-F238E27FC236}">
                  <a16:creationId xmlns:a16="http://schemas.microsoft.com/office/drawing/2014/main" id="{96A0DF9B-A91A-4FAF-8FBB-6A2D516AC36F}"/>
                </a:ext>
              </a:extLst>
            </p:cNvPr>
            <p:cNvSpPr/>
            <p:nvPr/>
          </p:nvSpPr>
          <p:spPr>
            <a:xfrm>
              <a:off x="5328718" y="435748"/>
              <a:ext cx="767282" cy="97654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6062F05-60AA-4166-96BA-10BD0CD4FC1E}"/>
                </a:ext>
              </a:extLst>
            </p:cNvPr>
            <p:cNvSpPr txBox="1"/>
            <p:nvPr/>
          </p:nvSpPr>
          <p:spPr>
            <a:xfrm>
              <a:off x="5481223" y="662409"/>
              <a:ext cx="614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F81987AC-408A-464C-8B07-DB7BB7DCAA89}"/>
              </a:ext>
            </a:extLst>
          </p:cNvPr>
          <p:cNvGrpSpPr/>
          <p:nvPr/>
        </p:nvGrpSpPr>
        <p:grpSpPr>
          <a:xfrm>
            <a:off x="5303985" y="1329613"/>
            <a:ext cx="800465" cy="700408"/>
            <a:chOff x="5328718" y="435748"/>
            <a:chExt cx="767283" cy="976543"/>
          </a:xfrm>
        </p:grpSpPr>
        <p:sp>
          <p:nvSpPr>
            <p:cNvPr id="61" name="Diamond 60">
              <a:extLst>
                <a:ext uri="{FF2B5EF4-FFF2-40B4-BE49-F238E27FC236}">
                  <a16:creationId xmlns:a16="http://schemas.microsoft.com/office/drawing/2014/main" id="{BE13F214-46C7-4CD1-8B7C-4087AA242D57}"/>
                </a:ext>
              </a:extLst>
            </p:cNvPr>
            <p:cNvSpPr/>
            <p:nvPr/>
          </p:nvSpPr>
          <p:spPr>
            <a:xfrm>
              <a:off x="5328718" y="435748"/>
              <a:ext cx="767282" cy="97654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5F42EB2E-CF66-416C-B631-7BE20EC73833}"/>
                </a:ext>
              </a:extLst>
            </p:cNvPr>
            <p:cNvSpPr txBox="1"/>
            <p:nvPr/>
          </p:nvSpPr>
          <p:spPr>
            <a:xfrm>
              <a:off x="5481223" y="662409"/>
              <a:ext cx="614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619436B2-5060-4DF6-950E-60B2B8CD2A95}"/>
              </a:ext>
            </a:extLst>
          </p:cNvPr>
          <p:cNvGrpSpPr/>
          <p:nvPr/>
        </p:nvGrpSpPr>
        <p:grpSpPr>
          <a:xfrm>
            <a:off x="5303984" y="2388327"/>
            <a:ext cx="800465" cy="700408"/>
            <a:chOff x="5328718" y="435748"/>
            <a:chExt cx="767283" cy="976543"/>
          </a:xfrm>
        </p:grpSpPr>
        <p:sp>
          <p:nvSpPr>
            <p:cNvPr id="84" name="Diamond 83">
              <a:extLst>
                <a:ext uri="{FF2B5EF4-FFF2-40B4-BE49-F238E27FC236}">
                  <a16:creationId xmlns:a16="http://schemas.microsoft.com/office/drawing/2014/main" id="{0711FE1B-8C54-485E-AC7A-E5164329FE8E}"/>
                </a:ext>
              </a:extLst>
            </p:cNvPr>
            <p:cNvSpPr/>
            <p:nvPr/>
          </p:nvSpPr>
          <p:spPr>
            <a:xfrm>
              <a:off x="5328718" y="435748"/>
              <a:ext cx="767282" cy="97654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7300659-7A40-4DCC-88A1-B8E856959440}"/>
                </a:ext>
              </a:extLst>
            </p:cNvPr>
            <p:cNvSpPr txBox="1"/>
            <p:nvPr/>
          </p:nvSpPr>
          <p:spPr>
            <a:xfrm>
              <a:off x="5481223" y="662409"/>
              <a:ext cx="614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06D96C90-ADC5-4811-998F-6B607DB1423A}"/>
              </a:ext>
            </a:extLst>
          </p:cNvPr>
          <p:cNvGrpSpPr/>
          <p:nvPr/>
        </p:nvGrpSpPr>
        <p:grpSpPr>
          <a:xfrm>
            <a:off x="5309585" y="3499960"/>
            <a:ext cx="800465" cy="700408"/>
            <a:chOff x="5328718" y="435748"/>
            <a:chExt cx="767283" cy="976543"/>
          </a:xfrm>
        </p:grpSpPr>
        <p:sp>
          <p:nvSpPr>
            <p:cNvPr id="87" name="Diamond 86">
              <a:extLst>
                <a:ext uri="{FF2B5EF4-FFF2-40B4-BE49-F238E27FC236}">
                  <a16:creationId xmlns:a16="http://schemas.microsoft.com/office/drawing/2014/main" id="{4594CB0A-74DD-4FCF-876F-EC6BE3EB7F68}"/>
                </a:ext>
              </a:extLst>
            </p:cNvPr>
            <p:cNvSpPr/>
            <p:nvPr/>
          </p:nvSpPr>
          <p:spPr>
            <a:xfrm>
              <a:off x="5328718" y="435748"/>
              <a:ext cx="767282" cy="97654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FA6F8094-EEFE-4F1D-8CEA-54188FF98811}"/>
                </a:ext>
              </a:extLst>
            </p:cNvPr>
            <p:cNvSpPr txBox="1"/>
            <p:nvPr/>
          </p:nvSpPr>
          <p:spPr>
            <a:xfrm>
              <a:off x="5481223" y="662409"/>
              <a:ext cx="614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1C77AD31-0093-488A-A3EF-434D95C89D3F}"/>
              </a:ext>
            </a:extLst>
          </p:cNvPr>
          <p:cNvGrpSpPr/>
          <p:nvPr/>
        </p:nvGrpSpPr>
        <p:grpSpPr>
          <a:xfrm>
            <a:off x="5352718" y="4677886"/>
            <a:ext cx="800465" cy="700408"/>
            <a:chOff x="5328718" y="435748"/>
            <a:chExt cx="767283" cy="976543"/>
          </a:xfrm>
        </p:grpSpPr>
        <p:sp>
          <p:nvSpPr>
            <p:cNvPr id="90" name="Diamond 89">
              <a:extLst>
                <a:ext uri="{FF2B5EF4-FFF2-40B4-BE49-F238E27FC236}">
                  <a16:creationId xmlns:a16="http://schemas.microsoft.com/office/drawing/2014/main" id="{6D059240-568E-477E-82C9-205D7FE6FBAB}"/>
                </a:ext>
              </a:extLst>
            </p:cNvPr>
            <p:cNvSpPr/>
            <p:nvPr/>
          </p:nvSpPr>
          <p:spPr>
            <a:xfrm>
              <a:off x="5328718" y="435748"/>
              <a:ext cx="767282" cy="97654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953D7E35-D8AD-4BA1-8286-B80991051337}"/>
                </a:ext>
              </a:extLst>
            </p:cNvPr>
            <p:cNvSpPr txBox="1"/>
            <p:nvPr/>
          </p:nvSpPr>
          <p:spPr>
            <a:xfrm>
              <a:off x="5481223" y="662409"/>
              <a:ext cx="614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37F900BB-C697-4FC6-95ED-93350EF9843A}"/>
              </a:ext>
            </a:extLst>
          </p:cNvPr>
          <p:cNvGrpSpPr/>
          <p:nvPr/>
        </p:nvGrpSpPr>
        <p:grpSpPr>
          <a:xfrm>
            <a:off x="5392665" y="5736600"/>
            <a:ext cx="800465" cy="700408"/>
            <a:chOff x="5328718" y="435748"/>
            <a:chExt cx="767283" cy="976543"/>
          </a:xfrm>
        </p:grpSpPr>
        <p:sp>
          <p:nvSpPr>
            <p:cNvPr id="93" name="Diamond 92">
              <a:extLst>
                <a:ext uri="{FF2B5EF4-FFF2-40B4-BE49-F238E27FC236}">
                  <a16:creationId xmlns:a16="http://schemas.microsoft.com/office/drawing/2014/main" id="{6CDC77F0-FEB8-4C9C-862F-67A7F725CCA0}"/>
                </a:ext>
              </a:extLst>
            </p:cNvPr>
            <p:cNvSpPr/>
            <p:nvPr/>
          </p:nvSpPr>
          <p:spPr>
            <a:xfrm>
              <a:off x="5328718" y="435748"/>
              <a:ext cx="767282" cy="97654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2D2ECBC7-42B9-4817-8558-4B09F59013C5}"/>
                </a:ext>
              </a:extLst>
            </p:cNvPr>
            <p:cNvSpPr txBox="1"/>
            <p:nvPr/>
          </p:nvSpPr>
          <p:spPr>
            <a:xfrm>
              <a:off x="5481223" y="662409"/>
              <a:ext cx="614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7DCF17C-2275-4769-8FB6-0BCF2A2120C9}"/>
              </a:ext>
            </a:extLst>
          </p:cNvPr>
          <p:cNvGrpSpPr/>
          <p:nvPr/>
        </p:nvGrpSpPr>
        <p:grpSpPr>
          <a:xfrm>
            <a:off x="6212108" y="114507"/>
            <a:ext cx="3114254" cy="705493"/>
            <a:chOff x="6212108" y="114507"/>
            <a:chExt cx="2985158" cy="983633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61E121CC-DE8A-4CD6-9221-7976351074E8}"/>
                </a:ext>
              </a:extLst>
            </p:cNvPr>
            <p:cNvGrpSpPr/>
            <p:nvPr/>
          </p:nvGrpSpPr>
          <p:grpSpPr>
            <a:xfrm>
              <a:off x="6212108" y="114507"/>
              <a:ext cx="2985158" cy="983633"/>
              <a:chOff x="2377410" y="1445000"/>
              <a:chExt cx="3583129" cy="983633"/>
            </a:xfrm>
          </p:grpSpPr>
          <p:sp>
            <p:nvSpPr>
              <p:cNvPr id="95" name="Arc 21">
                <a:extLst>
                  <a:ext uri="{FF2B5EF4-FFF2-40B4-BE49-F238E27FC236}">
                    <a16:creationId xmlns:a16="http://schemas.microsoft.com/office/drawing/2014/main" id="{B1853914-1461-4BAB-8E96-5A07E53B80BD}"/>
                  </a:ext>
                </a:extLst>
              </p:cNvPr>
              <p:cNvSpPr/>
              <p:nvPr/>
            </p:nvSpPr>
            <p:spPr bwMode="auto">
              <a:xfrm rot="10800000" flipH="1" flipV="1">
                <a:off x="2377410" y="1445000"/>
                <a:ext cx="3583129" cy="983632"/>
              </a:xfrm>
              <a:custGeom>
                <a:avLst/>
                <a:gdLst>
                  <a:gd name="T0" fmla="*/ 0 w 43200"/>
                  <a:gd name="T1" fmla="*/ 0 h 21858"/>
                  <a:gd name="T2" fmla="*/ 0 w 43200"/>
                  <a:gd name="T3" fmla="*/ 0 h 21858"/>
                  <a:gd name="T4" fmla="*/ 0 w 43200"/>
                  <a:gd name="T5" fmla="*/ 0 h 2185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1858" fill="none" extrusionOk="0">
                    <a:moveTo>
                      <a:pt x="1" y="21858"/>
                    </a:moveTo>
                    <a:cubicBezTo>
                      <a:pt x="0" y="21772"/>
                      <a:pt x="0" y="2168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58" stroke="0" extrusionOk="0">
                    <a:moveTo>
                      <a:pt x="1" y="21858"/>
                    </a:moveTo>
                    <a:cubicBezTo>
                      <a:pt x="0" y="21772"/>
                      <a:pt x="0" y="2168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" y="21858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fontAlgn="auto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GB">
                    <a:solidFill>
                      <a:prstClr val="black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 </a:t>
                </a:r>
              </a:p>
            </p:txBody>
          </p: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C4C2ABBA-BC86-4CD8-A1DE-2560F3E19F4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389061" y="2406159"/>
                <a:ext cx="3564482" cy="2247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26C33F28-A3F6-4156-8CB0-BE6E76597CDC}"/>
                </a:ext>
              </a:extLst>
            </p:cNvPr>
            <p:cNvSpPr txBox="1"/>
            <p:nvPr/>
          </p:nvSpPr>
          <p:spPr>
            <a:xfrm>
              <a:off x="6504827" y="561314"/>
              <a:ext cx="686626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 on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F3D0F8A-E232-4B4B-BFE2-13702D9ADACD}"/>
                </a:ext>
              </a:extLst>
            </p:cNvPr>
            <p:cNvSpPr/>
            <p:nvPr/>
          </p:nvSpPr>
          <p:spPr>
            <a:xfrm>
              <a:off x="7550728" y="544769"/>
              <a:ext cx="1287263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the table</a:t>
              </a:r>
            </a:p>
          </p:txBody>
        </p: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8E6EEA24-D923-4206-863A-99BD2AE20844}"/>
                </a:ext>
              </a:extLst>
            </p:cNvPr>
            <p:cNvCxnSpPr/>
            <p:nvPr/>
          </p:nvCxnSpPr>
          <p:spPr>
            <a:xfrm>
              <a:off x="6554228" y="1051823"/>
              <a:ext cx="612289" cy="0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9D7E94E4-CF92-470D-8ADC-75A520700A09}"/>
                </a:ext>
              </a:extLst>
            </p:cNvPr>
            <p:cNvCxnSpPr/>
            <p:nvPr/>
          </p:nvCxnSpPr>
          <p:spPr>
            <a:xfrm>
              <a:off x="8194360" y="1040626"/>
              <a:ext cx="612289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A94D9C89-1DEE-4D46-AFC0-350B9C625589}"/>
              </a:ext>
            </a:extLst>
          </p:cNvPr>
          <p:cNvGrpSpPr/>
          <p:nvPr/>
        </p:nvGrpSpPr>
        <p:grpSpPr>
          <a:xfrm>
            <a:off x="333780" y="1224705"/>
            <a:ext cx="2096978" cy="634445"/>
            <a:chOff x="692458" y="532661"/>
            <a:chExt cx="2814222" cy="976543"/>
          </a:xfrm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6878A431-95DF-4371-A717-3728824EF4C4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652EB8F6-9F91-40AC-AD38-A1E10042785C}"/>
                </a:ext>
              </a:extLst>
            </p:cNvPr>
            <p:cNvSpPr txBox="1"/>
            <p:nvPr/>
          </p:nvSpPr>
          <p:spPr>
            <a:xfrm>
              <a:off x="980495" y="781156"/>
              <a:ext cx="2092112" cy="4077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The  milk </a:t>
              </a:r>
            </a:p>
          </p:txBody>
        </p: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7DC0014D-0025-467E-AD43-6072EA21397F}"/>
                </a:ext>
              </a:extLst>
            </p:cNvPr>
            <p:cNvCxnSpPr/>
            <p:nvPr/>
          </p:nvCxnSpPr>
          <p:spPr>
            <a:xfrm>
              <a:off x="1994502" y="1326911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2FC0E0F5-0434-4E92-8932-F461ABB92A9C}"/>
              </a:ext>
            </a:extLst>
          </p:cNvPr>
          <p:cNvGrpSpPr/>
          <p:nvPr/>
        </p:nvGrpSpPr>
        <p:grpSpPr>
          <a:xfrm>
            <a:off x="281627" y="2253633"/>
            <a:ext cx="2096978" cy="634445"/>
            <a:chOff x="692458" y="532661"/>
            <a:chExt cx="2814222" cy="976543"/>
          </a:xfrm>
        </p:grpSpPr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6037EDB0-FCB9-48CD-92A2-DE820322FAAA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2FABB8D7-421F-4123-BD94-B23179F67283}"/>
                </a:ext>
              </a:extLst>
            </p:cNvPr>
            <p:cNvSpPr txBox="1"/>
            <p:nvPr/>
          </p:nvSpPr>
          <p:spPr>
            <a:xfrm>
              <a:off x="980495" y="781156"/>
              <a:ext cx="2092112" cy="4077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The  book </a:t>
              </a:r>
            </a:p>
          </p:txBody>
        </p: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54BB78A8-2335-4065-8193-DD7CCE9297EE}"/>
                </a:ext>
              </a:extLst>
            </p:cNvPr>
            <p:cNvCxnSpPr/>
            <p:nvPr/>
          </p:nvCxnSpPr>
          <p:spPr>
            <a:xfrm>
              <a:off x="1994502" y="1326911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3A220F7F-9D4D-4A31-88B7-75BB2D215D66}"/>
              </a:ext>
            </a:extLst>
          </p:cNvPr>
          <p:cNvGrpSpPr/>
          <p:nvPr/>
        </p:nvGrpSpPr>
        <p:grpSpPr>
          <a:xfrm>
            <a:off x="229474" y="3277507"/>
            <a:ext cx="2096978" cy="634445"/>
            <a:chOff x="692458" y="532661"/>
            <a:chExt cx="2814222" cy="976543"/>
          </a:xfrm>
        </p:grpSpPr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982E7155-8751-4AF8-9B7A-97E3FCCDE688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7406C164-A8FC-46A3-B7E4-598E3F6450A3}"/>
                </a:ext>
              </a:extLst>
            </p:cNvPr>
            <p:cNvSpPr txBox="1"/>
            <p:nvPr/>
          </p:nvSpPr>
          <p:spPr>
            <a:xfrm>
              <a:off x="980495" y="781156"/>
              <a:ext cx="2092112" cy="4077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The c </a:t>
              </a:r>
            </a:p>
          </p:txBody>
        </p: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C89996F8-B7BD-47EF-A381-3B489DA23AC2}"/>
                </a:ext>
              </a:extLst>
            </p:cNvPr>
            <p:cNvCxnSpPr/>
            <p:nvPr/>
          </p:nvCxnSpPr>
          <p:spPr>
            <a:xfrm>
              <a:off x="1994502" y="1326911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86580E62-48A6-4536-8714-87AF015A83AC}"/>
              </a:ext>
            </a:extLst>
          </p:cNvPr>
          <p:cNvGrpSpPr/>
          <p:nvPr/>
        </p:nvGrpSpPr>
        <p:grpSpPr>
          <a:xfrm>
            <a:off x="229473" y="4293196"/>
            <a:ext cx="2096978" cy="634445"/>
            <a:chOff x="692458" y="532661"/>
            <a:chExt cx="2814222" cy="976543"/>
          </a:xfrm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60F1C083-7FCD-44D7-B9BD-4540FE8CBC3C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CCF1C5D5-2BDA-4727-8FA7-3F862E6784F3}"/>
                </a:ext>
              </a:extLst>
            </p:cNvPr>
            <p:cNvSpPr txBox="1"/>
            <p:nvPr/>
          </p:nvSpPr>
          <p:spPr>
            <a:xfrm>
              <a:off x="980494" y="781156"/>
              <a:ext cx="2526185" cy="4077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The washing </a:t>
              </a:r>
            </a:p>
          </p:txBody>
        </p: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CECF361B-0B31-45B2-85DC-5E05AB9291BF}"/>
                </a:ext>
              </a:extLst>
            </p:cNvPr>
            <p:cNvCxnSpPr/>
            <p:nvPr/>
          </p:nvCxnSpPr>
          <p:spPr>
            <a:xfrm>
              <a:off x="1994502" y="1326911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C4DAC0F-EA42-4BC4-92C9-AD68AB1CC68F}"/>
              </a:ext>
            </a:extLst>
          </p:cNvPr>
          <p:cNvGrpSpPr/>
          <p:nvPr/>
        </p:nvGrpSpPr>
        <p:grpSpPr>
          <a:xfrm>
            <a:off x="281626" y="5402862"/>
            <a:ext cx="2096978" cy="634445"/>
            <a:chOff x="692458" y="532661"/>
            <a:chExt cx="2814222" cy="976543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359FE41-2EFC-49E2-A747-9A7539112740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11C2C611-3598-4EBE-9794-0272DEEAA93F}"/>
                </a:ext>
              </a:extLst>
            </p:cNvPr>
            <p:cNvSpPr txBox="1"/>
            <p:nvPr/>
          </p:nvSpPr>
          <p:spPr>
            <a:xfrm>
              <a:off x="980495" y="781156"/>
              <a:ext cx="2092112" cy="4077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The b </a:t>
              </a:r>
            </a:p>
          </p:txBody>
        </p: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8449565A-0501-4E5C-BA58-14F110BD090C}"/>
                </a:ext>
              </a:extLst>
            </p:cNvPr>
            <p:cNvCxnSpPr/>
            <p:nvPr/>
          </p:nvCxnSpPr>
          <p:spPr>
            <a:xfrm>
              <a:off x="1994502" y="1326911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9F488DE4-6BB0-4569-98CF-29B1125A4463}"/>
              </a:ext>
            </a:extLst>
          </p:cNvPr>
          <p:cNvGrpSpPr/>
          <p:nvPr/>
        </p:nvGrpSpPr>
        <p:grpSpPr>
          <a:xfrm>
            <a:off x="9083574" y="1203656"/>
            <a:ext cx="3114254" cy="705493"/>
            <a:chOff x="6212108" y="114507"/>
            <a:chExt cx="2985158" cy="983633"/>
          </a:xfrm>
        </p:grpSpPr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2CB1793A-E6D4-41F4-93CA-57FA8E57AEAB}"/>
                </a:ext>
              </a:extLst>
            </p:cNvPr>
            <p:cNvGrpSpPr/>
            <p:nvPr/>
          </p:nvGrpSpPr>
          <p:grpSpPr>
            <a:xfrm>
              <a:off x="6212108" y="114507"/>
              <a:ext cx="2985158" cy="983633"/>
              <a:chOff x="2377410" y="1445000"/>
              <a:chExt cx="3583129" cy="983633"/>
            </a:xfrm>
          </p:grpSpPr>
          <p:sp>
            <p:nvSpPr>
              <p:cNvPr id="125" name="Arc 21">
                <a:extLst>
                  <a:ext uri="{FF2B5EF4-FFF2-40B4-BE49-F238E27FC236}">
                    <a16:creationId xmlns:a16="http://schemas.microsoft.com/office/drawing/2014/main" id="{2A865C64-69D3-4947-8F41-FFDD7860DCD1}"/>
                  </a:ext>
                </a:extLst>
              </p:cNvPr>
              <p:cNvSpPr/>
              <p:nvPr/>
            </p:nvSpPr>
            <p:spPr bwMode="auto">
              <a:xfrm rot="10800000" flipH="1" flipV="1">
                <a:off x="2377410" y="1445000"/>
                <a:ext cx="3583129" cy="983632"/>
              </a:xfrm>
              <a:custGeom>
                <a:avLst/>
                <a:gdLst>
                  <a:gd name="T0" fmla="*/ 0 w 43200"/>
                  <a:gd name="T1" fmla="*/ 0 h 21858"/>
                  <a:gd name="T2" fmla="*/ 0 w 43200"/>
                  <a:gd name="T3" fmla="*/ 0 h 21858"/>
                  <a:gd name="T4" fmla="*/ 0 w 43200"/>
                  <a:gd name="T5" fmla="*/ 0 h 2185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1858" fill="none" extrusionOk="0">
                    <a:moveTo>
                      <a:pt x="1" y="21858"/>
                    </a:moveTo>
                    <a:cubicBezTo>
                      <a:pt x="0" y="21772"/>
                      <a:pt x="0" y="2168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58" stroke="0" extrusionOk="0">
                    <a:moveTo>
                      <a:pt x="1" y="21858"/>
                    </a:moveTo>
                    <a:cubicBezTo>
                      <a:pt x="0" y="21772"/>
                      <a:pt x="0" y="2168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" y="21858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fontAlgn="auto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GB">
                    <a:solidFill>
                      <a:prstClr val="black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 </a:t>
                </a:r>
              </a:p>
            </p:txBody>
          </p: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5DCD61F5-D9A3-4BE9-B32C-D74C6705C71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389061" y="2406159"/>
                <a:ext cx="3564482" cy="2247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06FB2168-83A2-451A-8B0E-D06441177300}"/>
                </a:ext>
              </a:extLst>
            </p:cNvPr>
            <p:cNvSpPr txBox="1"/>
            <p:nvPr/>
          </p:nvSpPr>
          <p:spPr>
            <a:xfrm>
              <a:off x="6504827" y="561314"/>
              <a:ext cx="686626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 on</a:t>
              </a: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9F435DF3-B32D-4DFD-99C7-97F4CA6A22EB}"/>
                </a:ext>
              </a:extLst>
            </p:cNvPr>
            <p:cNvSpPr/>
            <p:nvPr/>
          </p:nvSpPr>
          <p:spPr>
            <a:xfrm>
              <a:off x="7550728" y="544769"/>
              <a:ext cx="1287263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the  </a:t>
              </a:r>
            </a:p>
          </p:txBody>
        </p: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E1AB365D-C91A-4106-8199-12154E7C2DAB}"/>
                </a:ext>
              </a:extLst>
            </p:cNvPr>
            <p:cNvCxnSpPr/>
            <p:nvPr/>
          </p:nvCxnSpPr>
          <p:spPr>
            <a:xfrm>
              <a:off x="6554228" y="1051823"/>
              <a:ext cx="612289" cy="0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F3ACBC87-7D7E-488E-B4BB-F88D5A7A7D0E}"/>
                </a:ext>
              </a:extLst>
            </p:cNvPr>
            <p:cNvCxnSpPr/>
            <p:nvPr/>
          </p:nvCxnSpPr>
          <p:spPr>
            <a:xfrm>
              <a:off x="8194360" y="1040626"/>
              <a:ext cx="612289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299843A0-F0B8-4C29-ABCF-6414D854C486}"/>
              </a:ext>
            </a:extLst>
          </p:cNvPr>
          <p:cNvGrpSpPr/>
          <p:nvPr/>
        </p:nvGrpSpPr>
        <p:grpSpPr>
          <a:xfrm>
            <a:off x="9146547" y="2283035"/>
            <a:ext cx="3114254" cy="705493"/>
            <a:chOff x="6212108" y="114507"/>
            <a:chExt cx="2985158" cy="983633"/>
          </a:xfrm>
        </p:grpSpPr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0AB91BE0-CB64-4A9F-BD14-CCDC3B7AF419}"/>
                </a:ext>
              </a:extLst>
            </p:cNvPr>
            <p:cNvGrpSpPr/>
            <p:nvPr/>
          </p:nvGrpSpPr>
          <p:grpSpPr>
            <a:xfrm>
              <a:off x="6212108" y="114507"/>
              <a:ext cx="2985158" cy="983633"/>
              <a:chOff x="2377410" y="1445000"/>
              <a:chExt cx="3583129" cy="983633"/>
            </a:xfrm>
          </p:grpSpPr>
          <p:sp>
            <p:nvSpPr>
              <p:cNvPr id="133" name="Arc 21">
                <a:extLst>
                  <a:ext uri="{FF2B5EF4-FFF2-40B4-BE49-F238E27FC236}">
                    <a16:creationId xmlns:a16="http://schemas.microsoft.com/office/drawing/2014/main" id="{26DDB815-9C01-431F-8864-26CAB24C024C}"/>
                  </a:ext>
                </a:extLst>
              </p:cNvPr>
              <p:cNvSpPr/>
              <p:nvPr/>
            </p:nvSpPr>
            <p:spPr bwMode="auto">
              <a:xfrm rot="10800000" flipH="1" flipV="1">
                <a:off x="2377410" y="1445000"/>
                <a:ext cx="3583129" cy="983632"/>
              </a:xfrm>
              <a:custGeom>
                <a:avLst/>
                <a:gdLst>
                  <a:gd name="T0" fmla="*/ 0 w 43200"/>
                  <a:gd name="T1" fmla="*/ 0 h 21858"/>
                  <a:gd name="T2" fmla="*/ 0 w 43200"/>
                  <a:gd name="T3" fmla="*/ 0 h 21858"/>
                  <a:gd name="T4" fmla="*/ 0 w 43200"/>
                  <a:gd name="T5" fmla="*/ 0 h 2185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1858" fill="none" extrusionOk="0">
                    <a:moveTo>
                      <a:pt x="1" y="21858"/>
                    </a:moveTo>
                    <a:cubicBezTo>
                      <a:pt x="0" y="21772"/>
                      <a:pt x="0" y="2168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58" stroke="0" extrusionOk="0">
                    <a:moveTo>
                      <a:pt x="1" y="21858"/>
                    </a:moveTo>
                    <a:cubicBezTo>
                      <a:pt x="0" y="21772"/>
                      <a:pt x="0" y="2168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" y="21858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fontAlgn="auto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GB">
                    <a:solidFill>
                      <a:prstClr val="black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 </a:t>
                </a:r>
              </a:p>
            </p:txBody>
          </p: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F2921052-6F3A-41DA-BF4B-538BC794E3F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389061" y="2406159"/>
                <a:ext cx="3564482" cy="2247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3E4CACBF-CF34-4146-B7F1-6B395319867E}"/>
                </a:ext>
              </a:extLst>
            </p:cNvPr>
            <p:cNvSpPr txBox="1"/>
            <p:nvPr/>
          </p:nvSpPr>
          <p:spPr>
            <a:xfrm>
              <a:off x="6504827" y="561314"/>
              <a:ext cx="686626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 in</a:t>
              </a:r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BE196AC6-68A0-4820-B411-77FD04F68CC5}"/>
                </a:ext>
              </a:extLst>
            </p:cNvPr>
            <p:cNvSpPr/>
            <p:nvPr/>
          </p:nvSpPr>
          <p:spPr>
            <a:xfrm>
              <a:off x="7550728" y="544769"/>
              <a:ext cx="1287263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the basket</a:t>
              </a:r>
            </a:p>
          </p:txBody>
        </p: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B4F679D5-E2CE-40E3-82EF-A1573DFBE409}"/>
                </a:ext>
              </a:extLst>
            </p:cNvPr>
            <p:cNvCxnSpPr/>
            <p:nvPr/>
          </p:nvCxnSpPr>
          <p:spPr>
            <a:xfrm>
              <a:off x="6554228" y="1051823"/>
              <a:ext cx="612289" cy="0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C8B892B2-21AE-4BD3-9817-9AA34C13929C}"/>
                </a:ext>
              </a:extLst>
            </p:cNvPr>
            <p:cNvCxnSpPr/>
            <p:nvPr/>
          </p:nvCxnSpPr>
          <p:spPr>
            <a:xfrm>
              <a:off x="8194360" y="1040626"/>
              <a:ext cx="612289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7B97D106-954C-4B78-98F7-1F4F7176058D}"/>
              </a:ext>
            </a:extLst>
          </p:cNvPr>
          <p:cNvGrpSpPr/>
          <p:nvPr/>
        </p:nvGrpSpPr>
        <p:grpSpPr>
          <a:xfrm>
            <a:off x="9156254" y="3351139"/>
            <a:ext cx="3114254" cy="705493"/>
            <a:chOff x="6212108" y="114507"/>
            <a:chExt cx="2985158" cy="983633"/>
          </a:xfrm>
        </p:grpSpPr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4AB0A108-7F2C-4EDF-B895-2B75F3637DD6}"/>
                </a:ext>
              </a:extLst>
            </p:cNvPr>
            <p:cNvGrpSpPr/>
            <p:nvPr/>
          </p:nvGrpSpPr>
          <p:grpSpPr>
            <a:xfrm>
              <a:off x="6212108" y="114507"/>
              <a:ext cx="2985158" cy="983633"/>
              <a:chOff x="2377410" y="1445000"/>
              <a:chExt cx="3583129" cy="983633"/>
            </a:xfrm>
          </p:grpSpPr>
          <p:sp>
            <p:nvSpPr>
              <p:cNvPr id="141" name="Arc 21">
                <a:extLst>
                  <a:ext uri="{FF2B5EF4-FFF2-40B4-BE49-F238E27FC236}">
                    <a16:creationId xmlns:a16="http://schemas.microsoft.com/office/drawing/2014/main" id="{EC1DD866-96CF-47B7-9680-0DBE80756382}"/>
                  </a:ext>
                </a:extLst>
              </p:cNvPr>
              <p:cNvSpPr/>
              <p:nvPr/>
            </p:nvSpPr>
            <p:spPr bwMode="auto">
              <a:xfrm rot="10800000" flipH="1" flipV="1">
                <a:off x="2377410" y="1445000"/>
                <a:ext cx="3583129" cy="983632"/>
              </a:xfrm>
              <a:custGeom>
                <a:avLst/>
                <a:gdLst>
                  <a:gd name="T0" fmla="*/ 0 w 43200"/>
                  <a:gd name="T1" fmla="*/ 0 h 21858"/>
                  <a:gd name="T2" fmla="*/ 0 w 43200"/>
                  <a:gd name="T3" fmla="*/ 0 h 21858"/>
                  <a:gd name="T4" fmla="*/ 0 w 43200"/>
                  <a:gd name="T5" fmla="*/ 0 h 2185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1858" fill="none" extrusionOk="0">
                    <a:moveTo>
                      <a:pt x="1" y="21858"/>
                    </a:moveTo>
                    <a:cubicBezTo>
                      <a:pt x="0" y="21772"/>
                      <a:pt x="0" y="2168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58" stroke="0" extrusionOk="0">
                    <a:moveTo>
                      <a:pt x="1" y="21858"/>
                    </a:moveTo>
                    <a:cubicBezTo>
                      <a:pt x="0" y="21772"/>
                      <a:pt x="0" y="2168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" y="21858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fontAlgn="auto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GB">
                    <a:solidFill>
                      <a:prstClr val="black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 </a:t>
                </a:r>
              </a:p>
            </p:txBody>
          </p: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C0FBA12D-67CC-4616-B801-2D6554DDD1F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389061" y="2406159"/>
                <a:ext cx="3564482" cy="2247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B386F7D3-334A-48DA-A70A-F71F1FDC959E}"/>
                </a:ext>
              </a:extLst>
            </p:cNvPr>
            <p:cNvSpPr txBox="1"/>
            <p:nvPr/>
          </p:nvSpPr>
          <p:spPr>
            <a:xfrm>
              <a:off x="6504827" y="561314"/>
              <a:ext cx="686626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 in</a:t>
              </a:r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9DC1D814-0D9E-4F53-A96E-25D12E380F28}"/>
                </a:ext>
              </a:extLst>
            </p:cNvPr>
            <p:cNvSpPr/>
            <p:nvPr/>
          </p:nvSpPr>
          <p:spPr>
            <a:xfrm>
              <a:off x="7550728" y="544769"/>
              <a:ext cx="1287263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the  </a:t>
              </a:r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96835142-C965-4501-8D86-8ABB22296A10}"/>
                </a:ext>
              </a:extLst>
            </p:cNvPr>
            <p:cNvCxnSpPr/>
            <p:nvPr/>
          </p:nvCxnSpPr>
          <p:spPr>
            <a:xfrm>
              <a:off x="6554228" y="1051823"/>
              <a:ext cx="612289" cy="0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C0E718BB-FA44-4784-905F-8E2E6C7EB1F5}"/>
                </a:ext>
              </a:extLst>
            </p:cNvPr>
            <p:cNvCxnSpPr/>
            <p:nvPr/>
          </p:nvCxnSpPr>
          <p:spPr>
            <a:xfrm>
              <a:off x="8194360" y="1040626"/>
              <a:ext cx="612289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15E4BA92-C144-4936-BC97-C40EB3048734}"/>
              </a:ext>
            </a:extLst>
          </p:cNvPr>
          <p:cNvGrpSpPr/>
          <p:nvPr/>
        </p:nvGrpSpPr>
        <p:grpSpPr>
          <a:xfrm>
            <a:off x="9093281" y="4412729"/>
            <a:ext cx="3114254" cy="705493"/>
            <a:chOff x="6212108" y="114507"/>
            <a:chExt cx="2985158" cy="983633"/>
          </a:xfrm>
        </p:grpSpPr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0FB78B34-7D05-44C7-B8AA-DD3259D98800}"/>
                </a:ext>
              </a:extLst>
            </p:cNvPr>
            <p:cNvGrpSpPr/>
            <p:nvPr/>
          </p:nvGrpSpPr>
          <p:grpSpPr>
            <a:xfrm>
              <a:off x="6212108" y="114507"/>
              <a:ext cx="2985158" cy="983633"/>
              <a:chOff x="2377410" y="1445000"/>
              <a:chExt cx="3583129" cy="983633"/>
            </a:xfrm>
          </p:grpSpPr>
          <p:sp>
            <p:nvSpPr>
              <p:cNvPr id="149" name="Arc 21">
                <a:extLst>
                  <a:ext uri="{FF2B5EF4-FFF2-40B4-BE49-F238E27FC236}">
                    <a16:creationId xmlns:a16="http://schemas.microsoft.com/office/drawing/2014/main" id="{A84E7D42-FEEF-4742-8788-52F4137D9D77}"/>
                  </a:ext>
                </a:extLst>
              </p:cNvPr>
              <p:cNvSpPr/>
              <p:nvPr/>
            </p:nvSpPr>
            <p:spPr bwMode="auto">
              <a:xfrm rot="10800000" flipH="1" flipV="1">
                <a:off x="2377410" y="1445000"/>
                <a:ext cx="3583129" cy="983632"/>
              </a:xfrm>
              <a:custGeom>
                <a:avLst/>
                <a:gdLst>
                  <a:gd name="T0" fmla="*/ 0 w 43200"/>
                  <a:gd name="T1" fmla="*/ 0 h 21858"/>
                  <a:gd name="T2" fmla="*/ 0 w 43200"/>
                  <a:gd name="T3" fmla="*/ 0 h 21858"/>
                  <a:gd name="T4" fmla="*/ 0 w 43200"/>
                  <a:gd name="T5" fmla="*/ 0 h 2185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1858" fill="none" extrusionOk="0">
                    <a:moveTo>
                      <a:pt x="1" y="21858"/>
                    </a:moveTo>
                    <a:cubicBezTo>
                      <a:pt x="0" y="21772"/>
                      <a:pt x="0" y="2168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58" stroke="0" extrusionOk="0">
                    <a:moveTo>
                      <a:pt x="1" y="21858"/>
                    </a:moveTo>
                    <a:cubicBezTo>
                      <a:pt x="0" y="21772"/>
                      <a:pt x="0" y="2168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" y="21858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fontAlgn="auto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GB">
                    <a:solidFill>
                      <a:prstClr val="black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 </a:t>
                </a:r>
              </a:p>
            </p:txBody>
          </p:sp>
          <p:cxnSp>
            <p:nvCxnSpPr>
              <p:cNvPr id="150" name="Straight Connector 149">
                <a:extLst>
                  <a:ext uri="{FF2B5EF4-FFF2-40B4-BE49-F238E27FC236}">
                    <a16:creationId xmlns:a16="http://schemas.microsoft.com/office/drawing/2014/main" id="{DD77AD8F-A765-4322-970C-D6BBC1CC1DF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389061" y="2406159"/>
                <a:ext cx="3564482" cy="2247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727D8D3F-5F27-461D-AF3F-3395CDC10786}"/>
                </a:ext>
              </a:extLst>
            </p:cNvPr>
            <p:cNvSpPr txBox="1"/>
            <p:nvPr/>
          </p:nvSpPr>
          <p:spPr>
            <a:xfrm>
              <a:off x="6504827" y="561314"/>
              <a:ext cx="686626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 on</a:t>
              </a:r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54DC8ADB-E840-4477-8D54-544AEE7DDD24}"/>
                </a:ext>
              </a:extLst>
            </p:cNvPr>
            <p:cNvSpPr/>
            <p:nvPr/>
          </p:nvSpPr>
          <p:spPr>
            <a:xfrm>
              <a:off x="7550728" y="544769"/>
              <a:ext cx="1287263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the </a:t>
              </a:r>
            </a:p>
          </p:txBody>
        </p: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2107EE02-2726-4944-B3E1-3AC6181E831E}"/>
                </a:ext>
              </a:extLst>
            </p:cNvPr>
            <p:cNvCxnSpPr/>
            <p:nvPr/>
          </p:nvCxnSpPr>
          <p:spPr>
            <a:xfrm>
              <a:off x="6554228" y="1051823"/>
              <a:ext cx="612289" cy="0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A485B37B-DB35-4C5B-AF11-7692E5383A48}"/>
                </a:ext>
              </a:extLst>
            </p:cNvPr>
            <p:cNvCxnSpPr/>
            <p:nvPr/>
          </p:nvCxnSpPr>
          <p:spPr>
            <a:xfrm>
              <a:off x="8194360" y="1040626"/>
              <a:ext cx="612289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D19071AB-F532-4707-A5F0-F25A335C8B95}"/>
              </a:ext>
            </a:extLst>
          </p:cNvPr>
          <p:cNvGrpSpPr/>
          <p:nvPr/>
        </p:nvGrpSpPr>
        <p:grpSpPr>
          <a:xfrm>
            <a:off x="9077746" y="5492107"/>
            <a:ext cx="3114254" cy="705493"/>
            <a:chOff x="6212108" y="114507"/>
            <a:chExt cx="2985158" cy="983633"/>
          </a:xfrm>
        </p:grpSpPr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6F151307-359A-45C0-A8F2-A35CFC9F9AFD}"/>
                </a:ext>
              </a:extLst>
            </p:cNvPr>
            <p:cNvGrpSpPr/>
            <p:nvPr/>
          </p:nvGrpSpPr>
          <p:grpSpPr>
            <a:xfrm>
              <a:off x="6212108" y="114507"/>
              <a:ext cx="2985158" cy="983633"/>
              <a:chOff x="2377410" y="1445000"/>
              <a:chExt cx="3583129" cy="983633"/>
            </a:xfrm>
          </p:grpSpPr>
          <p:sp>
            <p:nvSpPr>
              <p:cNvPr id="157" name="Arc 21">
                <a:extLst>
                  <a:ext uri="{FF2B5EF4-FFF2-40B4-BE49-F238E27FC236}">
                    <a16:creationId xmlns:a16="http://schemas.microsoft.com/office/drawing/2014/main" id="{2CA3CF18-FF8A-47D2-A795-BC3D1122A04C}"/>
                  </a:ext>
                </a:extLst>
              </p:cNvPr>
              <p:cNvSpPr/>
              <p:nvPr/>
            </p:nvSpPr>
            <p:spPr bwMode="auto">
              <a:xfrm rot="10800000" flipH="1" flipV="1">
                <a:off x="2377410" y="1445000"/>
                <a:ext cx="3583129" cy="983632"/>
              </a:xfrm>
              <a:custGeom>
                <a:avLst/>
                <a:gdLst>
                  <a:gd name="T0" fmla="*/ 0 w 43200"/>
                  <a:gd name="T1" fmla="*/ 0 h 21858"/>
                  <a:gd name="T2" fmla="*/ 0 w 43200"/>
                  <a:gd name="T3" fmla="*/ 0 h 21858"/>
                  <a:gd name="T4" fmla="*/ 0 w 43200"/>
                  <a:gd name="T5" fmla="*/ 0 h 2185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1858" fill="none" extrusionOk="0">
                    <a:moveTo>
                      <a:pt x="1" y="21858"/>
                    </a:moveTo>
                    <a:cubicBezTo>
                      <a:pt x="0" y="21772"/>
                      <a:pt x="0" y="2168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58" stroke="0" extrusionOk="0">
                    <a:moveTo>
                      <a:pt x="1" y="21858"/>
                    </a:moveTo>
                    <a:cubicBezTo>
                      <a:pt x="0" y="21772"/>
                      <a:pt x="0" y="2168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" y="21858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fontAlgn="auto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GB">
                    <a:solidFill>
                      <a:prstClr val="black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 </a:t>
                </a:r>
              </a:p>
            </p:txBody>
          </p: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BC8EBEB0-2E0C-4EF9-9D54-9D3A556863B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389061" y="2406159"/>
                <a:ext cx="3564482" cy="2247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218BB9EA-CC3F-4B04-80D9-FD1AA1582C72}"/>
                </a:ext>
              </a:extLst>
            </p:cNvPr>
            <p:cNvSpPr txBox="1"/>
            <p:nvPr/>
          </p:nvSpPr>
          <p:spPr>
            <a:xfrm>
              <a:off x="6504827" y="561314"/>
              <a:ext cx="686626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 on</a:t>
              </a: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F68E21DA-3B71-4BB6-9383-C9067E322688}"/>
                </a:ext>
              </a:extLst>
            </p:cNvPr>
            <p:cNvSpPr/>
            <p:nvPr/>
          </p:nvSpPr>
          <p:spPr>
            <a:xfrm>
              <a:off x="7550728" y="544769"/>
              <a:ext cx="1287263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the grass</a:t>
              </a:r>
            </a:p>
          </p:txBody>
        </p: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18E12028-521C-4591-8F07-1FF7C86575E1}"/>
                </a:ext>
              </a:extLst>
            </p:cNvPr>
            <p:cNvCxnSpPr/>
            <p:nvPr/>
          </p:nvCxnSpPr>
          <p:spPr>
            <a:xfrm>
              <a:off x="6554228" y="1051823"/>
              <a:ext cx="612289" cy="0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422DA9E6-1D93-4547-B732-657ADF82223E}"/>
                </a:ext>
              </a:extLst>
            </p:cNvPr>
            <p:cNvCxnSpPr/>
            <p:nvPr/>
          </p:nvCxnSpPr>
          <p:spPr>
            <a:xfrm>
              <a:off x="8194360" y="1040626"/>
              <a:ext cx="612289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67850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BBF178B-8ABE-47B6-BC45-FEC92652738B}"/>
              </a:ext>
            </a:extLst>
          </p:cNvPr>
          <p:cNvGrpSpPr/>
          <p:nvPr/>
        </p:nvGrpSpPr>
        <p:grpSpPr>
          <a:xfrm>
            <a:off x="3075500" y="319082"/>
            <a:ext cx="2096978" cy="686655"/>
            <a:chOff x="692458" y="532661"/>
            <a:chExt cx="2814222" cy="976543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CE2FF17-C099-4771-90FF-296B48B41308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E9D56AB-104F-4F20-A01F-AE3BD8DED800}"/>
                </a:ext>
              </a:extLst>
            </p:cNvPr>
            <p:cNvSpPr txBox="1"/>
            <p:nvPr/>
          </p:nvSpPr>
          <p:spPr>
            <a:xfrm>
              <a:off x="980495" y="781156"/>
              <a:ext cx="2092112" cy="4077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The   cat 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CE730AD-38F2-4C17-9C54-39B45AB79138}"/>
                </a:ext>
              </a:extLst>
            </p:cNvPr>
            <p:cNvCxnSpPr/>
            <p:nvPr/>
          </p:nvCxnSpPr>
          <p:spPr>
            <a:xfrm>
              <a:off x="1994502" y="1326911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7C62110-2172-4546-AD64-943DC1A156F7}"/>
              </a:ext>
            </a:extLst>
          </p:cNvPr>
          <p:cNvGrpSpPr/>
          <p:nvPr/>
        </p:nvGrpSpPr>
        <p:grpSpPr>
          <a:xfrm>
            <a:off x="5292321" y="301943"/>
            <a:ext cx="800465" cy="758046"/>
            <a:chOff x="5328718" y="435748"/>
            <a:chExt cx="767283" cy="976543"/>
          </a:xfrm>
        </p:grpSpPr>
        <p:sp>
          <p:nvSpPr>
            <p:cNvPr id="3" name="Diamond 2">
              <a:extLst>
                <a:ext uri="{FF2B5EF4-FFF2-40B4-BE49-F238E27FC236}">
                  <a16:creationId xmlns:a16="http://schemas.microsoft.com/office/drawing/2014/main" id="{96A0DF9B-A91A-4FAF-8FBB-6A2D516AC36F}"/>
                </a:ext>
              </a:extLst>
            </p:cNvPr>
            <p:cNvSpPr/>
            <p:nvPr/>
          </p:nvSpPr>
          <p:spPr>
            <a:xfrm>
              <a:off x="5328718" y="435748"/>
              <a:ext cx="767282" cy="97654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6062F05-60AA-4166-96BA-10BD0CD4FC1E}"/>
                </a:ext>
              </a:extLst>
            </p:cNvPr>
            <p:cNvSpPr txBox="1"/>
            <p:nvPr/>
          </p:nvSpPr>
          <p:spPr>
            <a:xfrm>
              <a:off x="5481223" y="662409"/>
              <a:ext cx="614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F81987AC-408A-464C-8B07-DB7BB7DCAA89}"/>
              </a:ext>
            </a:extLst>
          </p:cNvPr>
          <p:cNvGrpSpPr/>
          <p:nvPr/>
        </p:nvGrpSpPr>
        <p:grpSpPr>
          <a:xfrm>
            <a:off x="5303985" y="1329613"/>
            <a:ext cx="800465" cy="758046"/>
            <a:chOff x="5328718" y="435748"/>
            <a:chExt cx="767283" cy="976543"/>
          </a:xfrm>
        </p:grpSpPr>
        <p:sp>
          <p:nvSpPr>
            <p:cNvPr id="61" name="Diamond 60">
              <a:extLst>
                <a:ext uri="{FF2B5EF4-FFF2-40B4-BE49-F238E27FC236}">
                  <a16:creationId xmlns:a16="http://schemas.microsoft.com/office/drawing/2014/main" id="{BE13F214-46C7-4CD1-8B7C-4087AA242D57}"/>
                </a:ext>
              </a:extLst>
            </p:cNvPr>
            <p:cNvSpPr/>
            <p:nvPr/>
          </p:nvSpPr>
          <p:spPr>
            <a:xfrm>
              <a:off x="5328718" y="435748"/>
              <a:ext cx="767282" cy="97654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5F42EB2E-CF66-416C-B631-7BE20EC73833}"/>
                </a:ext>
              </a:extLst>
            </p:cNvPr>
            <p:cNvSpPr txBox="1"/>
            <p:nvPr/>
          </p:nvSpPr>
          <p:spPr>
            <a:xfrm>
              <a:off x="5481223" y="662409"/>
              <a:ext cx="614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619436B2-5060-4DF6-950E-60B2B8CD2A95}"/>
              </a:ext>
            </a:extLst>
          </p:cNvPr>
          <p:cNvGrpSpPr/>
          <p:nvPr/>
        </p:nvGrpSpPr>
        <p:grpSpPr>
          <a:xfrm>
            <a:off x="5303984" y="2388327"/>
            <a:ext cx="800465" cy="758046"/>
            <a:chOff x="5328718" y="435748"/>
            <a:chExt cx="767283" cy="976543"/>
          </a:xfrm>
        </p:grpSpPr>
        <p:sp>
          <p:nvSpPr>
            <p:cNvPr id="84" name="Diamond 83">
              <a:extLst>
                <a:ext uri="{FF2B5EF4-FFF2-40B4-BE49-F238E27FC236}">
                  <a16:creationId xmlns:a16="http://schemas.microsoft.com/office/drawing/2014/main" id="{0711FE1B-8C54-485E-AC7A-E5164329FE8E}"/>
                </a:ext>
              </a:extLst>
            </p:cNvPr>
            <p:cNvSpPr/>
            <p:nvPr/>
          </p:nvSpPr>
          <p:spPr>
            <a:xfrm>
              <a:off x="5328718" y="435748"/>
              <a:ext cx="767282" cy="97654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7300659-7A40-4DCC-88A1-B8E856959440}"/>
                </a:ext>
              </a:extLst>
            </p:cNvPr>
            <p:cNvSpPr txBox="1"/>
            <p:nvPr/>
          </p:nvSpPr>
          <p:spPr>
            <a:xfrm>
              <a:off x="5481223" y="662409"/>
              <a:ext cx="614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06D96C90-ADC5-4811-998F-6B607DB1423A}"/>
              </a:ext>
            </a:extLst>
          </p:cNvPr>
          <p:cNvGrpSpPr/>
          <p:nvPr/>
        </p:nvGrpSpPr>
        <p:grpSpPr>
          <a:xfrm>
            <a:off x="5309585" y="3499960"/>
            <a:ext cx="800465" cy="758046"/>
            <a:chOff x="5328718" y="435748"/>
            <a:chExt cx="767283" cy="976543"/>
          </a:xfrm>
        </p:grpSpPr>
        <p:sp>
          <p:nvSpPr>
            <p:cNvPr id="87" name="Diamond 86">
              <a:extLst>
                <a:ext uri="{FF2B5EF4-FFF2-40B4-BE49-F238E27FC236}">
                  <a16:creationId xmlns:a16="http://schemas.microsoft.com/office/drawing/2014/main" id="{4594CB0A-74DD-4FCF-876F-EC6BE3EB7F68}"/>
                </a:ext>
              </a:extLst>
            </p:cNvPr>
            <p:cNvSpPr/>
            <p:nvPr/>
          </p:nvSpPr>
          <p:spPr>
            <a:xfrm>
              <a:off x="5328718" y="435748"/>
              <a:ext cx="767282" cy="97654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FA6F8094-EEFE-4F1D-8CEA-54188FF98811}"/>
                </a:ext>
              </a:extLst>
            </p:cNvPr>
            <p:cNvSpPr txBox="1"/>
            <p:nvPr/>
          </p:nvSpPr>
          <p:spPr>
            <a:xfrm>
              <a:off x="5481223" y="662409"/>
              <a:ext cx="614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1C77AD31-0093-488A-A3EF-434D95C89D3F}"/>
              </a:ext>
            </a:extLst>
          </p:cNvPr>
          <p:cNvGrpSpPr/>
          <p:nvPr/>
        </p:nvGrpSpPr>
        <p:grpSpPr>
          <a:xfrm>
            <a:off x="5352718" y="4677886"/>
            <a:ext cx="800465" cy="758046"/>
            <a:chOff x="5328718" y="435748"/>
            <a:chExt cx="767283" cy="976543"/>
          </a:xfrm>
        </p:grpSpPr>
        <p:sp>
          <p:nvSpPr>
            <p:cNvPr id="90" name="Diamond 89">
              <a:extLst>
                <a:ext uri="{FF2B5EF4-FFF2-40B4-BE49-F238E27FC236}">
                  <a16:creationId xmlns:a16="http://schemas.microsoft.com/office/drawing/2014/main" id="{6D059240-568E-477E-82C9-205D7FE6FBAB}"/>
                </a:ext>
              </a:extLst>
            </p:cNvPr>
            <p:cNvSpPr/>
            <p:nvPr/>
          </p:nvSpPr>
          <p:spPr>
            <a:xfrm>
              <a:off x="5328718" y="435748"/>
              <a:ext cx="767282" cy="97654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953D7E35-D8AD-4BA1-8286-B80991051337}"/>
                </a:ext>
              </a:extLst>
            </p:cNvPr>
            <p:cNvSpPr txBox="1"/>
            <p:nvPr/>
          </p:nvSpPr>
          <p:spPr>
            <a:xfrm>
              <a:off x="5481223" y="662409"/>
              <a:ext cx="614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37F900BB-C697-4FC6-95ED-93350EF9843A}"/>
              </a:ext>
            </a:extLst>
          </p:cNvPr>
          <p:cNvGrpSpPr/>
          <p:nvPr/>
        </p:nvGrpSpPr>
        <p:grpSpPr>
          <a:xfrm>
            <a:off x="5392665" y="5736600"/>
            <a:ext cx="800465" cy="758046"/>
            <a:chOff x="5328718" y="435748"/>
            <a:chExt cx="767283" cy="976543"/>
          </a:xfrm>
        </p:grpSpPr>
        <p:sp>
          <p:nvSpPr>
            <p:cNvPr id="93" name="Diamond 92">
              <a:extLst>
                <a:ext uri="{FF2B5EF4-FFF2-40B4-BE49-F238E27FC236}">
                  <a16:creationId xmlns:a16="http://schemas.microsoft.com/office/drawing/2014/main" id="{6CDC77F0-FEB8-4C9C-862F-67A7F725CCA0}"/>
                </a:ext>
              </a:extLst>
            </p:cNvPr>
            <p:cNvSpPr/>
            <p:nvPr/>
          </p:nvSpPr>
          <p:spPr>
            <a:xfrm>
              <a:off x="5328718" y="435748"/>
              <a:ext cx="767282" cy="97654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2D2ECBC7-42B9-4817-8558-4B09F59013C5}"/>
                </a:ext>
              </a:extLst>
            </p:cNvPr>
            <p:cNvSpPr txBox="1"/>
            <p:nvPr/>
          </p:nvSpPr>
          <p:spPr>
            <a:xfrm>
              <a:off x="5481223" y="662409"/>
              <a:ext cx="614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7DCF17C-2275-4769-8FB6-0BCF2A2120C9}"/>
              </a:ext>
            </a:extLst>
          </p:cNvPr>
          <p:cNvGrpSpPr/>
          <p:nvPr/>
        </p:nvGrpSpPr>
        <p:grpSpPr>
          <a:xfrm>
            <a:off x="6212108" y="114508"/>
            <a:ext cx="3114254" cy="763550"/>
            <a:chOff x="6212108" y="114507"/>
            <a:chExt cx="2985158" cy="983633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61E121CC-DE8A-4CD6-9221-7976351074E8}"/>
                </a:ext>
              </a:extLst>
            </p:cNvPr>
            <p:cNvGrpSpPr/>
            <p:nvPr/>
          </p:nvGrpSpPr>
          <p:grpSpPr>
            <a:xfrm>
              <a:off x="6212108" y="114507"/>
              <a:ext cx="2985158" cy="983633"/>
              <a:chOff x="2377410" y="1445000"/>
              <a:chExt cx="3583129" cy="983633"/>
            </a:xfrm>
          </p:grpSpPr>
          <p:sp>
            <p:nvSpPr>
              <p:cNvPr id="95" name="Arc 21">
                <a:extLst>
                  <a:ext uri="{FF2B5EF4-FFF2-40B4-BE49-F238E27FC236}">
                    <a16:creationId xmlns:a16="http://schemas.microsoft.com/office/drawing/2014/main" id="{B1853914-1461-4BAB-8E96-5A07E53B80BD}"/>
                  </a:ext>
                </a:extLst>
              </p:cNvPr>
              <p:cNvSpPr/>
              <p:nvPr/>
            </p:nvSpPr>
            <p:spPr bwMode="auto">
              <a:xfrm rot="10800000" flipH="1" flipV="1">
                <a:off x="2377410" y="1445000"/>
                <a:ext cx="3583129" cy="983632"/>
              </a:xfrm>
              <a:custGeom>
                <a:avLst/>
                <a:gdLst>
                  <a:gd name="T0" fmla="*/ 0 w 43200"/>
                  <a:gd name="T1" fmla="*/ 0 h 21858"/>
                  <a:gd name="T2" fmla="*/ 0 w 43200"/>
                  <a:gd name="T3" fmla="*/ 0 h 21858"/>
                  <a:gd name="T4" fmla="*/ 0 w 43200"/>
                  <a:gd name="T5" fmla="*/ 0 h 2185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1858" fill="none" extrusionOk="0">
                    <a:moveTo>
                      <a:pt x="1" y="21858"/>
                    </a:moveTo>
                    <a:cubicBezTo>
                      <a:pt x="0" y="21772"/>
                      <a:pt x="0" y="2168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58" stroke="0" extrusionOk="0">
                    <a:moveTo>
                      <a:pt x="1" y="21858"/>
                    </a:moveTo>
                    <a:cubicBezTo>
                      <a:pt x="0" y="21772"/>
                      <a:pt x="0" y="2168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" y="21858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fontAlgn="auto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GB">
                    <a:solidFill>
                      <a:prstClr val="black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 </a:t>
                </a:r>
              </a:p>
            </p:txBody>
          </p: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C4C2ABBA-BC86-4CD8-A1DE-2560F3E19F4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389061" y="2406159"/>
                <a:ext cx="3564482" cy="2247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26C33F28-A3F6-4156-8CB0-BE6E76597CDC}"/>
                </a:ext>
              </a:extLst>
            </p:cNvPr>
            <p:cNvSpPr txBox="1"/>
            <p:nvPr/>
          </p:nvSpPr>
          <p:spPr>
            <a:xfrm>
              <a:off x="6361382" y="550733"/>
              <a:ext cx="1040073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 under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F3D0F8A-E232-4B4B-BFE2-13702D9ADACD}"/>
                </a:ext>
              </a:extLst>
            </p:cNvPr>
            <p:cNvSpPr/>
            <p:nvPr/>
          </p:nvSpPr>
          <p:spPr>
            <a:xfrm>
              <a:off x="7550728" y="544769"/>
              <a:ext cx="1287263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the table</a:t>
              </a:r>
            </a:p>
          </p:txBody>
        </p: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8E6EEA24-D923-4206-863A-99BD2AE20844}"/>
                </a:ext>
              </a:extLst>
            </p:cNvPr>
            <p:cNvCxnSpPr/>
            <p:nvPr/>
          </p:nvCxnSpPr>
          <p:spPr>
            <a:xfrm>
              <a:off x="6554228" y="1051823"/>
              <a:ext cx="612289" cy="0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9D7E94E4-CF92-470D-8ADC-75A520700A09}"/>
                </a:ext>
              </a:extLst>
            </p:cNvPr>
            <p:cNvCxnSpPr/>
            <p:nvPr/>
          </p:nvCxnSpPr>
          <p:spPr>
            <a:xfrm>
              <a:off x="8194360" y="1040626"/>
              <a:ext cx="612289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A94D9C89-1DEE-4D46-AFC0-350B9C625589}"/>
              </a:ext>
            </a:extLst>
          </p:cNvPr>
          <p:cNvGrpSpPr/>
          <p:nvPr/>
        </p:nvGrpSpPr>
        <p:grpSpPr>
          <a:xfrm>
            <a:off x="333780" y="1224705"/>
            <a:ext cx="2096978" cy="686655"/>
            <a:chOff x="692458" y="532661"/>
            <a:chExt cx="2814222" cy="976543"/>
          </a:xfrm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6878A431-95DF-4371-A717-3728824EF4C4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652EB8F6-9F91-40AC-AD38-A1E10042785C}"/>
                </a:ext>
              </a:extLst>
            </p:cNvPr>
            <p:cNvSpPr txBox="1"/>
            <p:nvPr/>
          </p:nvSpPr>
          <p:spPr>
            <a:xfrm>
              <a:off x="980495" y="781156"/>
              <a:ext cx="2092112" cy="4077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The boy</a:t>
              </a:r>
            </a:p>
          </p:txBody>
        </p: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7DC0014D-0025-467E-AD43-6072EA21397F}"/>
                </a:ext>
              </a:extLst>
            </p:cNvPr>
            <p:cNvCxnSpPr/>
            <p:nvPr/>
          </p:nvCxnSpPr>
          <p:spPr>
            <a:xfrm>
              <a:off x="1994502" y="1326911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2FC0E0F5-0434-4E92-8932-F461ABB92A9C}"/>
              </a:ext>
            </a:extLst>
          </p:cNvPr>
          <p:cNvGrpSpPr/>
          <p:nvPr/>
        </p:nvGrpSpPr>
        <p:grpSpPr>
          <a:xfrm>
            <a:off x="281627" y="2253633"/>
            <a:ext cx="2096978" cy="686655"/>
            <a:chOff x="692458" y="532661"/>
            <a:chExt cx="2814222" cy="976543"/>
          </a:xfrm>
        </p:grpSpPr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6037EDB0-FCB9-48CD-92A2-DE820322FAAA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2FABB8D7-421F-4123-BD94-B23179F67283}"/>
                </a:ext>
              </a:extLst>
            </p:cNvPr>
            <p:cNvSpPr txBox="1"/>
            <p:nvPr/>
          </p:nvSpPr>
          <p:spPr>
            <a:xfrm>
              <a:off x="980495" y="781156"/>
              <a:ext cx="2092112" cy="4077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The  m   </a:t>
              </a:r>
            </a:p>
          </p:txBody>
        </p: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54BB78A8-2335-4065-8193-DD7CCE9297EE}"/>
                </a:ext>
              </a:extLst>
            </p:cNvPr>
            <p:cNvCxnSpPr/>
            <p:nvPr/>
          </p:nvCxnSpPr>
          <p:spPr>
            <a:xfrm>
              <a:off x="1994502" y="1326911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3A220F7F-9D4D-4A31-88B7-75BB2D215D66}"/>
              </a:ext>
            </a:extLst>
          </p:cNvPr>
          <p:cNvGrpSpPr/>
          <p:nvPr/>
        </p:nvGrpSpPr>
        <p:grpSpPr>
          <a:xfrm>
            <a:off x="229474" y="3277507"/>
            <a:ext cx="2096978" cy="686655"/>
            <a:chOff x="692458" y="532661"/>
            <a:chExt cx="2814222" cy="976543"/>
          </a:xfrm>
        </p:grpSpPr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982E7155-8751-4AF8-9B7A-97E3FCCDE688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7406C164-A8FC-46A3-B7E4-598E3F6450A3}"/>
                </a:ext>
              </a:extLst>
            </p:cNvPr>
            <p:cNvSpPr txBox="1"/>
            <p:nvPr/>
          </p:nvSpPr>
          <p:spPr>
            <a:xfrm>
              <a:off x="980495" y="781156"/>
              <a:ext cx="2092112" cy="4077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The m </a:t>
              </a:r>
            </a:p>
          </p:txBody>
        </p: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C89996F8-B7BD-47EF-A381-3B489DA23AC2}"/>
                </a:ext>
              </a:extLst>
            </p:cNvPr>
            <p:cNvCxnSpPr/>
            <p:nvPr/>
          </p:nvCxnSpPr>
          <p:spPr>
            <a:xfrm>
              <a:off x="1994502" y="1326911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86580E62-48A6-4536-8714-87AF015A83AC}"/>
              </a:ext>
            </a:extLst>
          </p:cNvPr>
          <p:cNvGrpSpPr/>
          <p:nvPr/>
        </p:nvGrpSpPr>
        <p:grpSpPr>
          <a:xfrm>
            <a:off x="229473" y="4293196"/>
            <a:ext cx="2096978" cy="686655"/>
            <a:chOff x="692458" y="532661"/>
            <a:chExt cx="2814222" cy="976543"/>
          </a:xfrm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60F1C083-7FCD-44D7-B9BD-4540FE8CBC3C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CCF1C5D5-2BDA-4727-8FA7-3F862E6784F3}"/>
                </a:ext>
              </a:extLst>
            </p:cNvPr>
            <p:cNvSpPr txBox="1"/>
            <p:nvPr/>
          </p:nvSpPr>
          <p:spPr>
            <a:xfrm>
              <a:off x="980494" y="781156"/>
              <a:ext cx="2526185" cy="4077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The bike </a:t>
              </a:r>
            </a:p>
          </p:txBody>
        </p: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CECF361B-0B31-45B2-85DC-5E05AB9291BF}"/>
                </a:ext>
              </a:extLst>
            </p:cNvPr>
            <p:cNvCxnSpPr/>
            <p:nvPr/>
          </p:nvCxnSpPr>
          <p:spPr>
            <a:xfrm>
              <a:off x="1994502" y="1326911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C4DAC0F-EA42-4BC4-92C9-AD68AB1CC68F}"/>
              </a:ext>
            </a:extLst>
          </p:cNvPr>
          <p:cNvGrpSpPr/>
          <p:nvPr/>
        </p:nvGrpSpPr>
        <p:grpSpPr>
          <a:xfrm>
            <a:off x="281626" y="5402862"/>
            <a:ext cx="2096978" cy="686655"/>
            <a:chOff x="692458" y="532661"/>
            <a:chExt cx="2814222" cy="976543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359FE41-2EFC-49E2-A747-9A7539112740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11C2C611-3598-4EBE-9794-0272DEEAA93F}"/>
                </a:ext>
              </a:extLst>
            </p:cNvPr>
            <p:cNvSpPr txBox="1"/>
            <p:nvPr/>
          </p:nvSpPr>
          <p:spPr>
            <a:xfrm>
              <a:off x="980495" y="781156"/>
              <a:ext cx="2092112" cy="4077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The  </a:t>
              </a:r>
            </a:p>
          </p:txBody>
        </p: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8449565A-0501-4E5C-BA58-14F110BD090C}"/>
                </a:ext>
              </a:extLst>
            </p:cNvPr>
            <p:cNvCxnSpPr/>
            <p:nvPr/>
          </p:nvCxnSpPr>
          <p:spPr>
            <a:xfrm>
              <a:off x="1994502" y="1326911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9F488DE4-6BB0-4569-98CF-29B1125A4463}"/>
              </a:ext>
            </a:extLst>
          </p:cNvPr>
          <p:cNvGrpSpPr/>
          <p:nvPr/>
        </p:nvGrpSpPr>
        <p:grpSpPr>
          <a:xfrm>
            <a:off x="9083574" y="1203657"/>
            <a:ext cx="3114254" cy="763550"/>
            <a:chOff x="6212108" y="114507"/>
            <a:chExt cx="2985158" cy="983633"/>
          </a:xfrm>
        </p:grpSpPr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2CB1793A-E6D4-41F4-93CA-57FA8E57AEAB}"/>
                </a:ext>
              </a:extLst>
            </p:cNvPr>
            <p:cNvGrpSpPr/>
            <p:nvPr/>
          </p:nvGrpSpPr>
          <p:grpSpPr>
            <a:xfrm>
              <a:off x="6212108" y="114507"/>
              <a:ext cx="2985158" cy="983633"/>
              <a:chOff x="2377410" y="1445000"/>
              <a:chExt cx="3583129" cy="983633"/>
            </a:xfrm>
          </p:grpSpPr>
          <p:sp>
            <p:nvSpPr>
              <p:cNvPr id="125" name="Arc 21">
                <a:extLst>
                  <a:ext uri="{FF2B5EF4-FFF2-40B4-BE49-F238E27FC236}">
                    <a16:creationId xmlns:a16="http://schemas.microsoft.com/office/drawing/2014/main" id="{2A865C64-69D3-4947-8F41-FFDD7860DCD1}"/>
                  </a:ext>
                </a:extLst>
              </p:cNvPr>
              <p:cNvSpPr/>
              <p:nvPr/>
            </p:nvSpPr>
            <p:spPr bwMode="auto">
              <a:xfrm rot="10800000" flipH="1" flipV="1">
                <a:off x="2377410" y="1445000"/>
                <a:ext cx="3583129" cy="983632"/>
              </a:xfrm>
              <a:custGeom>
                <a:avLst/>
                <a:gdLst>
                  <a:gd name="T0" fmla="*/ 0 w 43200"/>
                  <a:gd name="T1" fmla="*/ 0 h 21858"/>
                  <a:gd name="T2" fmla="*/ 0 w 43200"/>
                  <a:gd name="T3" fmla="*/ 0 h 21858"/>
                  <a:gd name="T4" fmla="*/ 0 w 43200"/>
                  <a:gd name="T5" fmla="*/ 0 h 2185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1858" fill="none" extrusionOk="0">
                    <a:moveTo>
                      <a:pt x="1" y="21858"/>
                    </a:moveTo>
                    <a:cubicBezTo>
                      <a:pt x="0" y="21772"/>
                      <a:pt x="0" y="2168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58" stroke="0" extrusionOk="0">
                    <a:moveTo>
                      <a:pt x="1" y="21858"/>
                    </a:moveTo>
                    <a:cubicBezTo>
                      <a:pt x="0" y="21772"/>
                      <a:pt x="0" y="2168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" y="21858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fontAlgn="auto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GB">
                    <a:solidFill>
                      <a:prstClr val="black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 </a:t>
                </a:r>
              </a:p>
            </p:txBody>
          </p: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5DCD61F5-D9A3-4BE9-B32C-D74C6705C71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389061" y="2406159"/>
                <a:ext cx="3564482" cy="2247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06FB2168-83A2-451A-8B0E-D06441177300}"/>
                </a:ext>
              </a:extLst>
            </p:cNvPr>
            <p:cNvSpPr txBox="1"/>
            <p:nvPr/>
          </p:nvSpPr>
          <p:spPr>
            <a:xfrm>
              <a:off x="6504826" y="561314"/>
              <a:ext cx="957315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 </a:t>
              </a: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9F435DF3-B32D-4DFD-99C7-97F4CA6A22EB}"/>
                </a:ext>
              </a:extLst>
            </p:cNvPr>
            <p:cNvSpPr/>
            <p:nvPr/>
          </p:nvSpPr>
          <p:spPr>
            <a:xfrm>
              <a:off x="7550728" y="544769"/>
              <a:ext cx="1287263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the  sky  </a:t>
              </a:r>
            </a:p>
          </p:txBody>
        </p: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E1AB365D-C91A-4106-8199-12154E7C2DAB}"/>
                </a:ext>
              </a:extLst>
            </p:cNvPr>
            <p:cNvCxnSpPr/>
            <p:nvPr/>
          </p:nvCxnSpPr>
          <p:spPr>
            <a:xfrm>
              <a:off x="6554228" y="1051823"/>
              <a:ext cx="612289" cy="0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F3ACBC87-7D7E-488E-B4BB-F88D5A7A7D0E}"/>
                </a:ext>
              </a:extLst>
            </p:cNvPr>
            <p:cNvCxnSpPr/>
            <p:nvPr/>
          </p:nvCxnSpPr>
          <p:spPr>
            <a:xfrm>
              <a:off x="8194360" y="1040626"/>
              <a:ext cx="612289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299843A0-F0B8-4C29-ABCF-6414D854C486}"/>
              </a:ext>
            </a:extLst>
          </p:cNvPr>
          <p:cNvGrpSpPr/>
          <p:nvPr/>
        </p:nvGrpSpPr>
        <p:grpSpPr>
          <a:xfrm>
            <a:off x="9146547" y="2283036"/>
            <a:ext cx="3114254" cy="763550"/>
            <a:chOff x="6212108" y="114507"/>
            <a:chExt cx="2985158" cy="983633"/>
          </a:xfrm>
        </p:grpSpPr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0AB91BE0-CB64-4A9F-BD14-CCDC3B7AF419}"/>
                </a:ext>
              </a:extLst>
            </p:cNvPr>
            <p:cNvGrpSpPr/>
            <p:nvPr/>
          </p:nvGrpSpPr>
          <p:grpSpPr>
            <a:xfrm>
              <a:off x="6212108" y="114507"/>
              <a:ext cx="2985158" cy="983633"/>
              <a:chOff x="2377410" y="1445000"/>
              <a:chExt cx="3583129" cy="983633"/>
            </a:xfrm>
          </p:grpSpPr>
          <p:sp>
            <p:nvSpPr>
              <p:cNvPr id="133" name="Arc 21">
                <a:extLst>
                  <a:ext uri="{FF2B5EF4-FFF2-40B4-BE49-F238E27FC236}">
                    <a16:creationId xmlns:a16="http://schemas.microsoft.com/office/drawing/2014/main" id="{26DDB815-9C01-431F-8864-26CAB24C024C}"/>
                  </a:ext>
                </a:extLst>
              </p:cNvPr>
              <p:cNvSpPr/>
              <p:nvPr/>
            </p:nvSpPr>
            <p:spPr bwMode="auto">
              <a:xfrm rot="10800000" flipH="1" flipV="1">
                <a:off x="2377410" y="1445000"/>
                <a:ext cx="3583129" cy="983632"/>
              </a:xfrm>
              <a:custGeom>
                <a:avLst/>
                <a:gdLst>
                  <a:gd name="T0" fmla="*/ 0 w 43200"/>
                  <a:gd name="T1" fmla="*/ 0 h 21858"/>
                  <a:gd name="T2" fmla="*/ 0 w 43200"/>
                  <a:gd name="T3" fmla="*/ 0 h 21858"/>
                  <a:gd name="T4" fmla="*/ 0 w 43200"/>
                  <a:gd name="T5" fmla="*/ 0 h 2185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1858" fill="none" extrusionOk="0">
                    <a:moveTo>
                      <a:pt x="1" y="21858"/>
                    </a:moveTo>
                    <a:cubicBezTo>
                      <a:pt x="0" y="21772"/>
                      <a:pt x="0" y="2168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58" stroke="0" extrusionOk="0">
                    <a:moveTo>
                      <a:pt x="1" y="21858"/>
                    </a:moveTo>
                    <a:cubicBezTo>
                      <a:pt x="0" y="21772"/>
                      <a:pt x="0" y="2168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" y="21858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fontAlgn="auto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GB">
                    <a:solidFill>
                      <a:prstClr val="black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 </a:t>
                </a:r>
              </a:p>
            </p:txBody>
          </p: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F2921052-6F3A-41DA-BF4B-538BC794E3F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389061" y="2406159"/>
                <a:ext cx="3564482" cy="2247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3E4CACBF-CF34-4146-B7F1-6B395319867E}"/>
                </a:ext>
              </a:extLst>
            </p:cNvPr>
            <p:cNvSpPr txBox="1"/>
            <p:nvPr/>
          </p:nvSpPr>
          <p:spPr>
            <a:xfrm>
              <a:off x="6504827" y="561314"/>
              <a:ext cx="686626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 </a:t>
              </a:r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BE196AC6-68A0-4820-B411-77FD04F68CC5}"/>
                </a:ext>
              </a:extLst>
            </p:cNvPr>
            <p:cNvSpPr/>
            <p:nvPr/>
          </p:nvSpPr>
          <p:spPr>
            <a:xfrm>
              <a:off x="7550728" y="544769"/>
              <a:ext cx="1287263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B4F679D5-E2CE-40E3-82EF-A1573DFBE409}"/>
                </a:ext>
              </a:extLst>
            </p:cNvPr>
            <p:cNvCxnSpPr/>
            <p:nvPr/>
          </p:nvCxnSpPr>
          <p:spPr>
            <a:xfrm>
              <a:off x="6554228" y="1051823"/>
              <a:ext cx="612289" cy="0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C8B892B2-21AE-4BD3-9817-9AA34C13929C}"/>
                </a:ext>
              </a:extLst>
            </p:cNvPr>
            <p:cNvCxnSpPr/>
            <p:nvPr/>
          </p:nvCxnSpPr>
          <p:spPr>
            <a:xfrm>
              <a:off x="8194360" y="1040626"/>
              <a:ext cx="612289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7B97D106-954C-4B78-98F7-1F4F7176058D}"/>
              </a:ext>
            </a:extLst>
          </p:cNvPr>
          <p:cNvGrpSpPr/>
          <p:nvPr/>
        </p:nvGrpSpPr>
        <p:grpSpPr>
          <a:xfrm>
            <a:off x="9156254" y="3351140"/>
            <a:ext cx="3114254" cy="763550"/>
            <a:chOff x="6212108" y="114507"/>
            <a:chExt cx="2985158" cy="983633"/>
          </a:xfrm>
        </p:grpSpPr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4AB0A108-7F2C-4EDF-B895-2B75F3637DD6}"/>
                </a:ext>
              </a:extLst>
            </p:cNvPr>
            <p:cNvGrpSpPr/>
            <p:nvPr/>
          </p:nvGrpSpPr>
          <p:grpSpPr>
            <a:xfrm>
              <a:off x="6212108" y="114507"/>
              <a:ext cx="2985158" cy="983633"/>
              <a:chOff x="2377410" y="1445000"/>
              <a:chExt cx="3583129" cy="983633"/>
            </a:xfrm>
          </p:grpSpPr>
          <p:sp>
            <p:nvSpPr>
              <p:cNvPr id="141" name="Arc 21">
                <a:extLst>
                  <a:ext uri="{FF2B5EF4-FFF2-40B4-BE49-F238E27FC236}">
                    <a16:creationId xmlns:a16="http://schemas.microsoft.com/office/drawing/2014/main" id="{EC1DD866-96CF-47B7-9680-0DBE80756382}"/>
                  </a:ext>
                </a:extLst>
              </p:cNvPr>
              <p:cNvSpPr/>
              <p:nvPr/>
            </p:nvSpPr>
            <p:spPr bwMode="auto">
              <a:xfrm rot="10800000" flipH="1" flipV="1">
                <a:off x="2377410" y="1445000"/>
                <a:ext cx="3583129" cy="983632"/>
              </a:xfrm>
              <a:custGeom>
                <a:avLst/>
                <a:gdLst>
                  <a:gd name="T0" fmla="*/ 0 w 43200"/>
                  <a:gd name="T1" fmla="*/ 0 h 21858"/>
                  <a:gd name="T2" fmla="*/ 0 w 43200"/>
                  <a:gd name="T3" fmla="*/ 0 h 21858"/>
                  <a:gd name="T4" fmla="*/ 0 w 43200"/>
                  <a:gd name="T5" fmla="*/ 0 h 2185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1858" fill="none" extrusionOk="0">
                    <a:moveTo>
                      <a:pt x="1" y="21858"/>
                    </a:moveTo>
                    <a:cubicBezTo>
                      <a:pt x="0" y="21772"/>
                      <a:pt x="0" y="2168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58" stroke="0" extrusionOk="0">
                    <a:moveTo>
                      <a:pt x="1" y="21858"/>
                    </a:moveTo>
                    <a:cubicBezTo>
                      <a:pt x="0" y="21772"/>
                      <a:pt x="0" y="2168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" y="21858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fontAlgn="auto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GB">
                    <a:solidFill>
                      <a:prstClr val="black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 </a:t>
                </a:r>
              </a:p>
            </p:txBody>
          </p: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C0FBA12D-67CC-4616-B801-2D6554DDD1F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389061" y="2406159"/>
                <a:ext cx="3564482" cy="2247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B386F7D3-334A-48DA-A70A-F71F1FDC959E}"/>
                </a:ext>
              </a:extLst>
            </p:cNvPr>
            <p:cNvSpPr txBox="1"/>
            <p:nvPr/>
          </p:nvSpPr>
          <p:spPr>
            <a:xfrm>
              <a:off x="6426320" y="561314"/>
              <a:ext cx="1045900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 under</a:t>
              </a:r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9DC1D814-0D9E-4F53-A96E-25D12E380F28}"/>
                </a:ext>
              </a:extLst>
            </p:cNvPr>
            <p:cNvSpPr/>
            <p:nvPr/>
          </p:nvSpPr>
          <p:spPr>
            <a:xfrm>
              <a:off x="7550728" y="544769"/>
              <a:ext cx="1287263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 the bed</a:t>
              </a:r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96835142-C965-4501-8D86-8ABB22296A10}"/>
                </a:ext>
              </a:extLst>
            </p:cNvPr>
            <p:cNvCxnSpPr/>
            <p:nvPr/>
          </p:nvCxnSpPr>
          <p:spPr>
            <a:xfrm>
              <a:off x="6554228" y="1051823"/>
              <a:ext cx="612289" cy="0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C0E718BB-FA44-4784-905F-8E2E6C7EB1F5}"/>
                </a:ext>
              </a:extLst>
            </p:cNvPr>
            <p:cNvCxnSpPr/>
            <p:nvPr/>
          </p:nvCxnSpPr>
          <p:spPr>
            <a:xfrm>
              <a:off x="8194360" y="1040626"/>
              <a:ext cx="612289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15E4BA92-C144-4936-BC97-C40EB3048734}"/>
              </a:ext>
            </a:extLst>
          </p:cNvPr>
          <p:cNvGrpSpPr/>
          <p:nvPr/>
        </p:nvGrpSpPr>
        <p:grpSpPr>
          <a:xfrm>
            <a:off x="9093281" y="4412730"/>
            <a:ext cx="3114254" cy="763550"/>
            <a:chOff x="6212108" y="114507"/>
            <a:chExt cx="2985158" cy="983633"/>
          </a:xfrm>
        </p:grpSpPr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0FB78B34-7D05-44C7-B8AA-DD3259D98800}"/>
                </a:ext>
              </a:extLst>
            </p:cNvPr>
            <p:cNvGrpSpPr/>
            <p:nvPr/>
          </p:nvGrpSpPr>
          <p:grpSpPr>
            <a:xfrm>
              <a:off x="6212108" y="114507"/>
              <a:ext cx="2985158" cy="983633"/>
              <a:chOff x="2377410" y="1445000"/>
              <a:chExt cx="3583129" cy="983633"/>
            </a:xfrm>
          </p:grpSpPr>
          <p:sp>
            <p:nvSpPr>
              <p:cNvPr id="149" name="Arc 21">
                <a:extLst>
                  <a:ext uri="{FF2B5EF4-FFF2-40B4-BE49-F238E27FC236}">
                    <a16:creationId xmlns:a16="http://schemas.microsoft.com/office/drawing/2014/main" id="{A84E7D42-FEEF-4742-8788-52F4137D9D77}"/>
                  </a:ext>
                </a:extLst>
              </p:cNvPr>
              <p:cNvSpPr/>
              <p:nvPr/>
            </p:nvSpPr>
            <p:spPr bwMode="auto">
              <a:xfrm rot="10800000" flipH="1" flipV="1">
                <a:off x="2377410" y="1445000"/>
                <a:ext cx="3583129" cy="983632"/>
              </a:xfrm>
              <a:custGeom>
                <a:avLst/>
                <a:gdLst>
                  <a:gd name="T0" fmla="*/ 0 w 43200"/>
                  <a:gd name="T1" fmla="*/ 0 h 21858"/>
                  <a:gd name="T2" fmla="*/ 0 w 43200"/>
                  <a:gd name="T3" fmla="*/ 0 h 21858"/>
                  <a:gd name="T4" fmla="*/ 0 w 43200"/>
                  <a:gd name="T5" fmla="*/ 0 h 2185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1858" fill="none" extrusionOk="0">
                    <a:moveTo>
                      <a:pt x="1" y="21858"/>
                    </a:moveTo>
                    <a:cubicBezTo>
                      <a:pt x="0" y="21772"/>
                      <a:pt x="0" y="2168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58" stroke="0" extrusionOk="0">
                    <a:moveTo>
                      <a:pt x="1" y="21858"/>
                    </a:moveTo>
                    <a:cubicBezTo>
                      <a:pt x="0" y="21772"/>
                      <a:pt x="0" y="2168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" y="21858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fontAlgn="auto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GB">
                    <a:solidFill>
                      <a:prstClr val="black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 </a:t>
                </a:r>
              </a:p>
            </p:txBody>
          </p:sp>
          <p:cxnSp>
            <p:nvCxnSpPr>
              <p:cNvPr id="150" name="Straight Connector 149">
                <a:extLst>
                  <a:ext uri="{FF2B5EF4-FFF2-40B4-BE49-F238E27FC236}">
                    <a16:creationId xmlns:a16="http://schemas.microsoft.com/office/drawing/2014/main" id="{DD77AD8F-A765-4322-970C-D6BBC1CC1DF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389061" y="2406159"/>
                <a:ext cx="3564482" cy="2247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727D8D3F-5F27-461D-AF3F-3395CDC10786}"/>
                </a:ext>
              </a:extLst>
            </p:cNvPr>
            <p:cNvSpPr txBox="1"/>
            <p:nvPr/>
          </p:nvSpPr>
          <p:spPr>
            <a:xfrm>
              <a:off x="6504827" y="561314"/>
              <a:ext cx="686626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 </a:t>
              </a:r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54DC8ADB-E840-4477-8D54-544AEE7DDD24}"/>
                </a:ext>
              </a:extLst>
            </p:cNvPr>
            <p:cNvSpPr/>
            <p:nvPr/>
          </p:nvSpPr>
          <p:spPr>
            <a:xfrm>
              <a:off x="7550728" y="544769"/>
              <a:ext cx="1287263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2107EE02-2726-4944-B3E1-3AC6181E831E}"/>
                </a:ext>
              </a:extLst>
            </p:cNvPr>
            <p:cNvCxnSpPr/>
            <p:nvPr/>
          </p:nvCxnSpPr>
          <p:spPr>
            <a:xfrm>
              <a:off x="6554228" y="1051823"/>
              <a:ext cx="612289" cy="0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A485B37B-DB35-4C5B-AF11-7692E5383A48}"/>
                </a:ext>
              </a:extLst>
            </p:cNvPr>
            <p:cNvCxnSpPr/>
            <p:nvPr/>
          </p:nvCxnSpPr>
          <p:spPr>
            <a:xfrm>
              <a:off x="8194360" y="1040626"/>
              <a:ext cx="612289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D19071AB-F532-4707-A5F0-F25A335C8B95}"/>
              </a:ext>
            </a:extLst>
          </p:cNvPr>
          <p:cNvGrpSpPr/>
          <p:nvPr/>
        </p:nvGrpSpPr>
        <p:grpSpPr>
          <a:xfrm>
            <a:off x="9077746" y="5492108"/>
            <a:ext cx="3114254" cy="763550"/>
            <a:chOff x="6212108" y="114507"/>
            <a:chExt cx="2985158" cy="983633"/>
          </a:xfrm>
        </p:grpSpPr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6F151307-359A-45C0-A8F2-A35CFC9F9AFD}"/>
                </a:ext>
              </a:extLst>
            </p:cNvPr>
            <p:cNvGrpSpPr/>
            <p:nvPr/>
          </p:nvGrpSpPr>
          <p:grpSpPr>
            <a:xfrm>
              <a:off x="6212108" y="114507"/>
              <a:ext cx="2985158" cy="983633"/>
              <a:chOff x="2377410" y="1445000"/>
              <a:chExt cx="3583129" cy="983633"/>
            </a:xfrm>
          </p:grpSpPr>
          <p:sp>
            <p:nvSpPr>
              <p:cNvPr id="157" name="Arc 21">
                <a:extLst>
                  <a:ext uri="{FF2B5EF4-FFF2-40B4-BE49-F238E27FC236}">
                    <a16:creationId xmlns:a16="http://schemas.microsoft.com/office/drawing/2014/main" id="{2CA3CF18-FF8A-47D2-A795-BC3D1122A04C}"/>
                  </a:ext>
                </a:extLst>
              </p:cNvPr>
              <p:cNvSpPr/>
              <p:nvPr/>
            </p:nvSpPr>
            <p:spPr bwMode="auto">
              <a:xfrm rot="10800000" flipH="1" flipV="1">
                <a:off x="2377410" y="1445000"/>
                <a:ext cx="3583129" cy="983632"/>
              </a:xfrm>
              <a:custGeom>
                <a:avLst/>
                <a:gdLst>
                  <a:gd name="T0" fmla="*/ 0 w 43200"/>
                  <a:gd name="T1" fmla="*/ 0 h 21858"/>
                  <a:gd name="T2" fmla="*/ 0 w 43200"/>
                  <a:gd name="T3" fmla="*/ 0 h 21858"/>
                  <a:gd name="T4" fmla="*/ 0 w 43200"/>
                  <a:gd name="T5" fmla="*/ 0 h 2185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1858" fill="none" extrusionOk="0">
                    <a:moveTo>
                      <a:pt x="1" y="21858"/>
                    </a:moveTo>
                    <a:cubicBezTo>
                      <a:pt x="0" y="21772"/>
                      <a:pt x="0" y="2168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58" stroke="0" extrusionOk="0">
                    <a:moveTo>
                      <a:pt x="1" y="21858"/>
                    </a:moveTo>
                    <a:cubicBezTo>
                      <a:pt x="0" y="21772"/>
                      <a:pt x="0" y="2168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" y="21858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fontAlgn="auto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GB">
                    <a:solidFill>
                      <a:prstClr val="black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 </a:t>
                </a:r>
              </a:p>
            </p:txBody>
          </p: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BC8EBEB0-2E0C-4EF9-9D54-9D3A556863B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389061" y="2406159"/>
                <a:ext cx="3564482" cy="2247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218BB9EA-CC3F-4B04-80D9-FD1AA1582C72}"/>
                </a:ext>
              </a:extLst>
            </p:cNvPr>
            <p:cNvSpPr txBox="1"/>
            <p:nvPr/>
          </p:nvSpPr>
          <p:spPr>
            <a:xfrm>
              <a:off x="6504827" y="561314"/>
              <a:ext cx="686626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 </a:t>
              </a: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F68E21DA-3B71-4BB6-9383-C9067E322688}"/>
                </a:ext>
              </a:extLst>
            </p:cNvPr>
            <p:cNvSpPr/>
            <p:nvPr/>
          </p:nvSpPr>
          <p:spPr>
            <a:xfrm>
              <a:off x="7550728" y="544769"/>
              <a:ext cx="1287263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18E12028-521C-4591-8F07-1FF7C86575E1}"/>
                </a:ext>
              </a:extLst>
            </p:cNvPr>
            <p:cNvCxnSpPr/>
            <p:nvPr/>
          </p:nvCxnSpPr>
          <p:spPr>
            <a:xfrm>
              <a:off x="6554228" y="1051823"/>
              <a:ext cx="612289" cy="0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422DA9E6-1D93-4547-B732-657ADF82223E}"/>
                </a:ext>
              </a:extLst>
            </p:cNvPr>
            <p:cNvCxnSpPr/>
            <p:nvPr/>
          </p:nvCxnSpPr>
          <p:spPr>
            <a:xfrm>
              <a:off x="8194360" y="1040626"/>
              <a:ext cx="612289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36545381"/>
      </p:ext>
    </p:extLst>
  </p:cSld>
  <p:clrMapOvr>
    <a:masterClrMapping/>
  </p:clrMapOvr>
</p:sld>
</file>

<file path=ppt/theme/theme1.xml><?xml version="1.0" encoding="utf-8"?>
<a:theme xmlns:a="http://schemas.openxmlformats.org/drawingml/2006/main" name="SHAPE CODING resources wide">
  <a:themeElements>
    <a:clrScheme name="Shape Coding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31479F"/>
      </a:accent1>
      <a:accent2>
        <a:srgbClr val="00B050"/>
      </a:accent2>
      <a:accent3>
        <a:srgbClr val="F2F2F2"/>
      </a:accent3>
      <a:accent4>
        <a:srgbClr val="FFC000"/>
      </a:accent4>
      <a:accent5>
        <a:srgbClr val="7030A0"/>
      </a:accent5>
      <a:accent6>
        <a:srgbClr val="F14124"/>
      </a:accent6>
      <a:hlink>
        <a:srgbClr val="31479F"/>
      </a:hlink>
      <a:folHlink>
        <a:srgbClr val="31479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 CODING resources wide" id="{262AFF35-7074-4600-837C-321BD5C28E74}" vid="{E0CA6181-4E32-4CEE-B877-3DB704EC43DD}"/>
    </a:ext>
  </a:extLst>
</a:theme>
</file>

<file path=ppt/theme/theme2.xml><?xml version="1.0" encoding="utf-8"?>
<a:theme xmlns:a="http://schemas.openxmlformats.org/drawingml/2006/main" name="1_SHAPE CODING resources wide">
  <a:themeElements>
    <a:clrScheme name="Shape Coding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31479F"/>
      </a:accent1>
      <a:accent2>
        <a:srgbClr val="00B050"/>
      </a:accent2>
      <a:accent3>
        <a:srgbClr val="F2F2F2"/>
      </a:accent3>
      <a:accent4>
        <a:srgbClr val="FFC000"/>
      </a:accent4>
      <a:accent5>
        <a:srgbClr val="7030A0"/>
      </a:accent5>
      <a:accent6>
        <a:srgbClr val="F14124"/>
      </a:accent6>
      <a:hlink>
        <a:srgbClr val="31479F"/>
      </a:hlink>
      <a:folHlink>
        <a:srgbClr val="31479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 CODING resources wide" id="{4B47428B-BD23-4C9C-90DB-66CA688ECD0A}" vid="{8C2F9B8B-8675-4F57-99AD-D1C2357E429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a22eb8-3b0c-4d7c-ae6b-f15858ca8ba4" xsi:nil="true"/>
    <lcf76f155ced4ddcb4097134ff3c332f xmlns="1160a21b-a2c2-4c6d-b782-c4c8a6cf9e1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08B6D4176C5F42B39B4BAC99FA7459" ma:contentTypeVersion="16" ma:contentTypeDescription="Create a new document." ma:contentTypeScope="" ma:versionID="87a05ada83433fec09e45931592701b6">
  <xsd:schema xmlns:xsd="http://www.w3.org/2001/XMLSchema" xmlns:xs="http://www.w3.org/2001/XMLSchema" xmlns:p="http://schemas.microsoft.com/office/2006/metadata/properties" xmlns:ns2="1160a21b-a2c2-4c6d-b782-c4c8a6cf9e13" xmlns:ns3="8da22eb8-3b0c-4d7c-ae6b-f15858ca8ba4" targetNamespace="http://schemas.microsoft.com/office/2006/metadata/properties" ma:root="true" ma:fieldsID="c273130f597faa867c7599ca9e050a89" ns2:_="" ns3:_="">
    <xsd:import namespace="1160a21b-a2c2-4c6d-b782-c4c8a6cf9e13"/>
    <xsd:import namespace="8da22eb8-3b0c-4d7c-ae6b-f15858ca8b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60a21b-a2c2-4c6d-b782-c4c8a6cf9e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bbbce4a-0d28-4a59-9401-2ecd50242cc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a22eb8-3b0c-4d7c-ae6b-f15858ca8ba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0379b6c-e51d-42a7-a348-f8b0fab26815}" ma:internalName="TaxCatchAll" ma:showField="CatchAllData" ma:web="8da22eb8-3b0c-4d7c-ae6b-f15858ca8b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15CFB1-BD30-4685-86FF-988E83244A1C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05d66f74-6919-4946-9e28-b7479ef1d44c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91336299-4279-41d7-98ef-5053e5f60805"/>
    <ds:schemaRef ds:uri="http://purl.org/dc/dcmitype/"/>
    <ds:schemaRef ds:uri="8da22eb8-3b0c-4d7c-ae6b-f15858ca8ba4"/>
    <ds:schemaRef ds:uri="1160a21b-a2c2-4c6d-b782-c4c8a6cf9e13"/>
  </ds:schemaRefs>
</ds:datastoreItem>
</file>

<file path=customXml/itemProps2.xml><?xml version="1.0" encoding="utf-8"?>
<ds:datastoreItem xmlns:ds="http://schemas.openxmlformats.org/officeDocument/2006/customXml" ds:itemID="{F29FB5A4-50A3-4BB3-9FC3-59A9EF4720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60a21b-a2c2-4c6d-b782-c4c8a6cf9e13"/>
    <ds:schemaRef ds:uri="8da22eb8-3b0c-4d7c-ae6b-f15858ca8b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96E7B2F-4F87-4696-B6FF-25E7922A57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SHAPE CODING resources wide</Template>
  <TotalTime>36</TotalTime>
  <Words>141</Words>
  <Application>Microsoft Office PowerPoint</Application>
  <PresentationFormat>Widescreen</PresentationFormat>
  <Paragraphs>88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Lora</vt:lpstr>
      <vt:lpstr>Open sans</vt:lpstr>
      <vt:lpstr>Times New Roman</vt:lpstr>
      <vt:lpstr>SHAPE CODING resources wide</vt:lpstr>
      <vt:lpstr>1_SHAPE CODING resources wide</vt:lpstr>
      <vt:lpstr>Oval + semi-circle (Subject + Location)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Nicoll</dc:creator>
  <cp:lastModifiedBy>Susan Ebbels</cp:lastModifiedBy>
  <cp:revision>6</cp:revision>
  <dcterms:created xsi:type="dcterms:W3CDTF">2021-05-06T07:34:40Z</dcterms:created>
  <dcterms:modified xsi:type="dcterms:W3CDTF">2023-07-18T11:31:43Z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0x0101002208B6D4176C5F42B39B4BAC99FA7459</vt:lpwstr>
  </property>
  <property fmtid="{D5CDD505-2E9C-101B-9397-08002B2CF9AE}" pid="3" name="MediaServiceImageTags">
    <vt:lpwstr/>
  </property>
</Properties>
</file>