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56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A4138F-8892-4DC4-A0CA-2EB3A949F3B4}" v="7" dt="2023-07-18T11:25:05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C9DED6-F906-44FA-B3D8-2B0DA7D7CA46}"/>
              </a:ext>
            </a:extLst>
          </p:cNvPr>
          <p:cNvSpPr/>
          <p:nvPr/>
        </p:nvSpPr>
        <p:spPr bwMode="auto">
          <a:xfrm>
            <a:off x="4316" y="-7428"/>
            <a:ext cx="12192000" cy="1447800"/>
          </a:xfrm>
          <a:prstGeom prst="rect">
            <a:avLst/>
          </a:prstGeom>
          <a:solidFill>
            <a:srgbClr val="CA0C0A"/>
          </a:solidFill>
          <a:ln w="12699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sz="44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38883-66D4-4014-9B16-7344F99B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17" y="305560"/>
            <a:ext cx="890784" cy="8218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2020ECD-715D-4713-968B-671848C6B9F5}"/>
              </a:ext>
            </a:extLst>
          </p:cNvPr>
          <p:cNvGrpSpPr/>
          <p:nvPr/>
        </p:nvGrpSpPr>
        <p:grpSpPr>
          <a:xfrm>
            <a:off x="10587038" y="462810"/>
            <a:ext cx="1512597" cy="507327"/>
            <a:chOff x="8201592" y="1023157"/>
            <a:chExt cx="821826" cy="28407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72D961-FBF3-4128-8FD6-BAEB80E09A88}"/>
                </a:ext>
              </a:extLst>
            </p:cNvPr>
            <p:cNvSpPr/>
            <p:nvPr/>
          </p:nvSpPr>
          <p:spPr bwMode="auto">
            <a:xfrm>
              <a:off x="8217410" y="1057368"/>
              <a:ext cx="774686" cy="21147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E4F7157-9F5D-45FC-B2C8-F9E1EE11F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592" y="1023157"/>
              <a:ext cx="821826" cy="28407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169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E0E9-7586-4A79-BBAB-1F73D8FE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30F045-4AB2-4884-86DD-ADCABB48D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E71BF-8E13-4937-BA58-D5999D6B6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97775-AB34-4211-BA49-E2B057C4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5AFEB-BCC0-4629-8710-9DD55B71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D5644-AC36-4E0A-9557-45B11D96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20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8FFA-BF34-4879-9ADD-A91B49B0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13B4B-BE60-4D8F-A44C-D8D4916D0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32C3B-D798-4C4C-A76D-590E512D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C819-AD46-468D-BE1C-C39182BC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02B7F-2B62-4A45-A135-D43A3DB0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598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BE8DA1-77F8-40C3-B9A2-036D2D554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72C8C-C488-42C5-BFA5-F5B6B4A61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2D7D8-87AC-4DC3-B81E-1D9AEB14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85159-D716-4C2F-80F0-D8B42C35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4D00B-DDD6-40AE-A06B-F3667BC9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1B1B-5F85-46BD-B2AF-C37ADA111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EF9D6-D226-4859-89B5-73ACD3955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93999-6A02-48AB-94B4-2793A4E6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361E5-6AB5-43BF-A4EB-53BAC2A4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74D84-0D8C-4301-80F3-CEA026F1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24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DD25-4B3A-494C-843A-0AD2B608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8929-F7CD-463B-B4D3-D5DD3A30F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68E9F-EDF9-4B11-B6DE-9782853A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A8D87-DE8A-40F7-BA3D-66BF05D3A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00C9D-CDDA-49BA-B0CD-6D606DF1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20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20938-89C6-4299-BE85-A49459AE3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F819-9D09-4E73-90FA-C8B8A864C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0F9B3-07CE-4A32-8CA7-8E729D21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32F5D-DC95-4F5B-8CC1-CF3DD55B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CA67D-3CC6-40CA-A823-1B0CF2B7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36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408C-7C43-4265-80DB-5E45ED67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E605F-4E5F-4144-B8DF-E880FE393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8D203-5039-4A5C-9D0C-F1C8E30C0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E05FB-57C9-406B-85D8-DA736F48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9DC12-4B1F-44B7-A7F7-88106DF7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24A24-4730-4012-A204-34F5C900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59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D77D-EC99-4249-A15B-79B917E9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CB22B-7130-4FD0-8E33-6D56FE003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6A0E1-DC57-4E94-9A11-C34CE3923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34900-625E-40E3-8326-2B4426D41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406AE-F83B-44DD-BFAD-AC44B84AF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AF101-7ED9-4D81-B31B-88E7A9D8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2C3F3-C931-4D0A-BCCE-F6A9FA3E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37AB4-22F1-40B4-BF9C-F7EDA42F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43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46DF-3B1D-4490-B128-31F64D58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CA4CB8-CC5F-474C-ADDF-0B27FBA5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DAAEF-8E67-4D9F-AC4E-B730C4F3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215AE-5BD8-4B3D-B483-E49CCE75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36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1D6DC-E1CD-4180-B876-C485C932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25E1F-038C-4FAA-AF71-FD6A68C6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00BD1-6FB0-473F-9918-2FD39644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08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6CDC-B703-4EE5-A083-3FB702F1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243DC-4917-4B94-A865-AFBDD339F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FC517-89F8-4323-8EF9-C6599D5B2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62837-11AD-48C8-A0F5-879EBFB4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10CC0-C432-4DE5-9342-4C3E57CF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F3A26-B297-47E3-AAC4-1DEF497F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D454F8-E5BD-4514-B26A-89516871E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8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E28CD-9C4D-48EF-B14C-146DCBB41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DCFE4-B9F1-486E-8378-4949E7AF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093CE-98D7-402A-BC53-D68497171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E9E7F52-EEA8-40FF-ADFB-943F71E8BBA5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9E9FA-0244-4B8E-811A-AA3551EFB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2670B37-D0B5-A4AE-67E2-44A8C2940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11460" r="3790" b="13993"/>
          <a:stretch/>
        </p:blipFill>
        <p:spPr bwMode="auto">
          <a:xfrm>
            <a:off x="10270311" y="6257445"/>
            <a:ext cx="1714213" cy="4708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91C92-C26E-1DA4-EE65-7BE8D4B153C7}"/>
              </a:ext>
            </a:extLst>
          </p:cNvPr>
          <p:cNvSpPr txBox="1"/>
          <p:nvPr userDrawn="1"/>
        </p:nvSpPr>
        <p:spPr>
          <a:xfrm>
            <a:off x="0" y="6557963"/>
            <a:ext cx="390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© Moor House School &amp; College</a:t>
            </a:r>
          </a:p>
        </p:txBody>
      </p:sp>
    </p:spTree>
    <p:extLst>
      <p:ext uri="{BB962C8B-B14F-4D97-AF65-F5344CB8AC3E}">
        <p14:creationId xmlns:p14="http://schemas.microsoft.com/office/powerpoint/2010/main" val="38055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or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7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8E61E-98FF-9F9F-E3CE-30E22E7F9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Creating </a:t>
            </a:r>
            <a:r>
              <a:rPr lang="en-GB"/>
              <a:t>SVO sentences to match videos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60888-5715-3F91-1167-52DE29E9F0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99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159pull tow">
            <a:hlinkClick r:id="" action="ppaction://media"/>
            <a:extLst>
              <a:ext uri="{FF2B5EF4-FFF2-40B4-BE49-F238E27FC236}">
                <a16:creationId xmlns:a16="http://schemas.microsoft.com/office/drawing/2014/main" id="{C741AD0C-CB90-46C7-AEB3-E12FE468B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046" y="1283165"/>
            <a:ext cx="3376575" cy="1899323"/>
          </a:xfrm>
          <a:prstGeom prst="rect">
            <a:avLst/>
          </a:prstGeom>
        </p:spPr>
      </p:pic>
      <p:sp>
        <p:nvSpPr>
          <p:cNvPr id="5" name="TextBox 49">
            <a:extLst>
              <a:ext uri="{FF2B5EF4-FFF2-40B4-BE49-F238E27FC236}">
                <a16:creationId xmlns:a16="http://schemas.microsoft.com/office/drawing/2014/main" id="{551EE683-B8B3-478C-8118-C1AA36B42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403" y="1485061"/>
            <a:ext cx="18110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D06FB7-9CC8-4371-8AD8-23F062BF0C23}"/>
              </a:ext>
            </a:extLst>
          </p:cNvPr>
          <p:cNvSpPr/>
          <p:nvPr/>
        </p:nvSpPr>
        <p:spPr>
          <a:xfrm>
            <a:off x="3728621" y="1531978"/>
            <a:ext cx="2173709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098014F-2A59-40F2-B593-CDB442510FFE}"/>
              </a:ext>
            </a:extLst>
          </p:cNvPr>
          <p:cNvSpPr/>
          <p:nvPr/>
        </p:nvSpPr>
        <p:spPr>
          <a:xfrm>
            <a:off x="5987669" y="1283165"/>
            <a:ext cx="801950" cy="1077218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C7D7713-BBC4-46D8-BE7A-FBE926BFFDE3}"/>
              </a:ext>
            </a:extLst>
          </p:cNvPr>
          <p:cNvSpPr/>
          <p:nvPr/>
        </p:nvSpPr>
        <p:spPr>
          <a:xfrm>
            <a:off x="6936510" y="1318443"/>
            <a:ext cx="4817526" cy="1077218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A4060-E815-4253-AC43-2DF49C7792A3}"/>
              </a:ext>
            </a:extLst>
          </p:cNvPr>
          <p:cNvSpPr/>
          <p:nvPr/>
        </p:nvSpPr>
        <p:spPr>
          <a:xfrm>
            <a:off x="8859915" y="1561471"/>
            <a:ext cx="2563348" cy="508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FF4CC-5876-4279-AA8A-DE4A16475E17}"/>
              </a:ext>
            </a:extLst>
          </p:cNvPr>
          <p:cNvSpPr/>
          <p:nvPr/>
        </p:nvSpPr>
        <p:spPr>
          <a:xfrm>
            <a:off x="6148033" y="1523267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</a:p>
        </p:txBody>
      </p:sp>
      <p:sp>
        <p:nvSpPr>
          <p:cNvPr id="11" name="TextBox 49">
            <a:extLst>
              <a:ext uri="{FF2B5EF4-FFF2-40B4-BE49-F238E27FC236}">
                <a16:creationId xmlns:a16="http://schemas.microsoft.com/office/drawing/2014/main" id="{78ECB1ED-90F2-4B67-949B-686FAE621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510" y="2557799"/>
            <a:ext cx="2201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E911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n-GB" alt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giraffe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CEFF16A6-A46D-4698-A5C6-5D15855C3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557799"/>
            <a:ext cx="2201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E911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998E6EF4-45E1-4A02-AC5C-EF635409A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875" y="5959244"/>
            <a:ext cx="18110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chasing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435FCD-6B5E-4C66-94AC-FE9CDBC7BDB1}"/>
              </a:ext>
            </a:extLst>
          </p:cNvPr>
          <p:cNvSpPr/>
          <p:nvPr/>
        </p:nvSpPr>
        <p:spPr>
          <a:xfrm>
            <a:off x="3728622" y="4262028"/>
            <a:ext cx="2259048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915B849C-B974-4EF8-B2CC-F7FE3CB28495}"/>
              </a:ext>
            </a:extLst>
          </p:cNvPr>
          <p:cNvSpPr/>
          <p:nvPr/>
        </p:nvSpPr>
        <p:spPr>
          <a:xfrm>
            <a:off x="6073008" y="4013215"/>
            <a:ext cx="801950" cy="1077218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94ACF1F-D207-41D3-A6CB-757E9273ABC6}"/>
              </a:ext>
            </a:extLst>
          </p:cNvPr>
          <p:cNvSpPr/>
          <p:nvPr/>
        </p:nvSpPr>
        <p:spPr>
          <a:xfrm>
            <a:off x="7021849" y="4048493"/>
            <a:ext cx="4817526" cy="1077218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68B81D-29B5-4F77-98D4-37F01182B702}"/>
              </a:ext>
            </a:extLst>
          </p:cNvPr>
          <p:cNvSpPr/>
          <p:nvPr/>
        </p:nvSpPr>
        <p:spPr>
          <a:xfrm>
            <a:off x="8945254" y="4291521"/>
            <a:ext cx="263122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E13F1C-49B8-42CB-B132-037C4BA73DC3}"/>
              </a:ext>
            </a:extLst>
          </p:cNvPr>
          <p:cNvSpPr/>
          <p:nvPr/>
        </p:nvSpPr>
        <p:spPr>
          <a:xfrm>
            <a:off x="6233372" y="4253317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</a:p>
        </p:txBody>
      </p:sp>
      <p:sp>
        <p:nvSpPr>
          <p:cNvPr id="19" name="TextBox 49">
            <a:extLst>
              <a:ext uri="{FF2B5EF4-FFF2-40B4-BE49-F238E27FC236}">
                <a16:creationId xmlns:a16="http://schemas.microsoft.com/office/drawing/2014/main" id="{24C2966C-BD2B-486B-86A4-B5C044F6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110" y="5296685"/>
            <a:ext cx="3376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E911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n-GB" alt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lollipop lady</a:t>
            </a:r>
          </a:p>
        </p:txBody>
      </p:sp>
      <p:sp>
        <p:nvSpPr>
          <p:cNvPr id="20" name="TextBox 49">
            <a:extLst>
              <a:ext uri="{FF2B5EF4-FFF2-40B4-BE49-F238E27FC236}">
                <a16:creationId xmlns:a16="http://schemas.microsoft.com/office/drawing/2014/main" id="{160673E9-18CF-481C-BD13-F7663192C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6679" y="5296685"/>
            <a:ext cx="2201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E911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boy</a:t>
            </a:r>
          </a:p>
        </p:txBody>
      </p:sp>
      <p:pic>
        <p:nvPicPr>
          <p:cNvPr id="21" name="IMG_0161 chase follow">
            <a:hlinkClick r:id="" action="ppaction://media"/>
            <a:extLst>
              <a:ext uri="{FF2B5EF4-FFF2-40B4-BE49-F238E27FC236}">
                <a16:creationId xmlns:a16="http://schemas.microsoft.com/office/drawing/2014/main" id="{6F7560A2-A6EB-4A7C-A3F6-163FCDA6A3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2046" y="3680913"/>
            <a:ext cx="3376575" cy="1899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530BBD-5229-498E-86F1-6125998CEA36}"/>
              </a:ext>
            </a:extLst>
          </p:cNvPr>
          <p:cNvSpPr txBox="1"/>
          <p:nvPr/>
        </p:nvSpPr>
        <p:spPr>
          <a:xfrm>
            <a:off x="443882" y="257453"/>
            <a:ext cx="929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the video clip. Drag </a:t>
            </a: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words into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 shapes to match the clip. 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9">
            <a:extLst>
              <a:ext uri="{FF2B5EF4-FFF2-40B4-BE49-F238E27FC236}">
                <a16:creationId xmlns:a16="http://schemas.microsoft.com/office/drawing/2014/main" id="{551EE683-B8B3-478C-8118-C1AA36B42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203" y="2394561"/>
            <a:ext cx="18110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pushing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D06FB7-9CC8-4371-8AD8-23F062BF0C23}"/>
              </a:ext>
            </a:extLst>
          </p:cNvPr>
          <p:cNvSpPr/>
          <p:nvPr/>
        </p:nvSpPr>
        <p:spPr>
          <a:xfrm>
            <a:off x="4060529" y="697345"/>
            <a:ext cx="1841801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098014F-2A59-40F2-B593-CDB442510FFE}"/>
              </a:ext>
            </a:extLst>
          </p:cNvPr>
          <p:cNvSpPr/>
          <p:nvPr/>
        </p:nvSpPr>
        <p:spPr>
          <a:xfrm>
            <a:off x="5987669" y="448532"/>
            <a:ext cx="801950" cy="1077218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C7D7713-BBC4-46D8-BE7A-FBE926BFFDE3}"/>
              </a:ext>
            </a:extLst>
          </p:cNvPr>
          <p:cNvSpPr/>
          <p:nvPr/>
        </p:nvSpPr>
        <p:spPr>
          <a:xfrm>
            <a:off x="6936510" y="483810"/>
            <a:ext cx="4817526" cy="1077218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A4060-E815-4253-AC43-2DF49C7792A3}"/>
              </a:ext>
            </a:extLst>
          </p:cNvPr>
          <p:cNvSpPr/>
          <p:nvPr/>
        </p:nvSpPr>
        <p:spPr>
          <a:xfrm>
            <a:off x="8859915" y="726838"/>
            <a:ext cx="2563348" cy="508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FF4CC-5876-4279-AA8A-DE4A16475E17}"/>
              </a:ext>
            </a:extLst>
          </p:cNvPr>
          <p:cNvSpPr/>
          <p:nvPr/>
        </p:nvSpPr>
        <p:spPr>
          <a:xfrm>
            <a:off x="9229900" y="2394561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</a:p>
        </p:txBody>
      </p:sp>
      <p:sp>
        <p:nvSpPr>
          <p:cNvPr id="11" name="TextBox 49">
            <a:extLst>
              <a:ext uri="{FF2B5EF4-FFF2-40B4-BE49-F238E27FC236}">
                <a16:creationId xmlns:a16="http://schemas.microsoft.com/office/drawing/2014/main" id="{78ECB1ED-90F2-4B67-949B-686FAE621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510" y="1723166"/>
            <a:ext cx="2201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E911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n-GB" alt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horse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CEFF16A6-A46D-4698-A5C6-5D15855C3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723166"/>
            <a:ext cx="2201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E911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truck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998E6EF4-45E1-4A02-AC5C-EF635409A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609" y="5950778"/>
            <a:ext cx="18110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435FCD-6B5E-4C66-94AC-FE9CDBC7BDB1}"/>
              </a:ext>
            </a:extLst>
          </p:cNvPr>
          <p:cNvSpPr/>
          <p:nvPr/>
        </p:nvSpPr>
        <p:spPr>
          <a:xfrm>
            <a:off x="4145868" y="4262028"/>
            <a:ext cx="1841801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915B849C-B974-4EF8-B2CC-F7FE3CB28495}"/>
              </a:ext>
            </a:extLst>
          </p:cNvPr>
          <p:cNvSpPr/>
          <p:nvPr/>
        </p:nvSpPr>
        <p:spPr>
          <a:xfrm>
            <a:off x="6073008" y="4013215"/>
            <a:ext cx="801950" cy="1077218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94ACF1F-D207-41D3-A6CB-757E9273ABC6}"/>
              </a:ext>
            </a:extLst>
          </p:cNvPr>
          <p:cNvSpPr/>
          <p:nvPr/>
        </p:nvSpPr>
        <p:spPr>
          <a:xfrm>
            <a:off x="7021849" y="4048493"/>
            <a:ext cx="4817526" cy="1077218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68B81D-29B5-4F77-98D4-37F01182B702}"/>
              </a:ext>
            </a:extLst>
          </p:cNvPr>
          <p:cNvSpPr/>
          <p:nvPr/>
        </p:nvSpPr>
        <p:spPr>
          <a:xfrm>
            <a:off x="8945254" y="4291521"/>
            <a:ext cx="263122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E13F1C-49B8-42CB-B132-037C4BA73DC3}"/>
              </a:ext>
            </a:extLst>
          </p:cNvPr>
          <p:cNvSpPr/>
          <p:nvPr/>
        </p:nvSpPr>
        <p:spPr>
          <a:xfrm>
            <a:off x="9662372" y="5950778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</a:p>
        </p:txBody>
      </p:sp>
      <p:sp>
        <p:nvSpPr>
          <p:cNvPr id="19" name="TextBox 49">
            <a:extLst>
              <a:ext uri="{FF2B5EF4-FFF2-40B4-BE49-F238E27FC236}">
                <a16:creationId xmlns:a16="http://schemas.microsoft.com/office/drawing/2014/main" id="{24C2966C-BD2B-486B-86A4-B5C044F6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182" y="5320034"/>
            <a:ext cx="30716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E911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giraffe</a:t>
            </a:r>
          </a:p>
        </p:txBody>
      </p:sp>
      <p:sp>
        <p:nvSpPr>
          <p:cNvPr id="20" name="TextBox 49">
            <a:extLst>
              <a:ext uri="{FF2B5EF4-FFF2-40B4-BE49-F238E27FC236}">
                <a16:creationId xmlns:a16="http://schemas.microsoft.com/office/drawing/2014/main" id="{160673E9-18CF-481C-BD13-F7663192C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6679" y="5320034"/>
            <a:ext cx="2201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dirty="0">
                <a:solidFill>
                  <a:srgbClr val="E911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</a:t>
            </a:r>
          </a:p>
        </p:txBody>
      </p:sp>
      <p:pic>
        <p:nvPicPr>
          <p:cNvPr id="2" name="IMG_0157 push">
            <a:hlinkClick r:id="" action="ppaction://media"/>
            <a:extLst>
              <a:ext uri="{FF2B5EF4-FFF2-40B4-BE49-F238E27FC236}">
                <a16:creationId xmlns:a16="http://schemas.microsoft.com/office/drawing/2014/main" id="{05190314-1240-4824-8974-2766C99D29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185" y="327588"/>
            <a:ext cx="3569571" cy="2007884"/>
          </a:xfrm>
          <a:prstGeom prst="rect">
            <a:avLst/>
          </a:prstGeom>
        </p:spPr>
      </p:pic>
      <p:pic>
        <p:nvPicPr>
          <p:cNvPr id="3" name="IMG_0160 pull tow">
            <a:hlinkClick r:id="" action="ppaction://media"/>
            <a:extLst>
              <a:ext uri="{FF2B5EF4-FFF2-40B4-BE49-F238E27FC236}">
                <a16:creationId xmlns:a16="http://schemas.microsoft.com/office/drawing/2014/main" id="{7A37470C-F9B0-4944-B02D-6C5861D39A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2625" y="3904864"/>
            <a:ext cx="3318142" cy="186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1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APE CODING resources wide">
  <a:themeElements>
    <a:clrScheme name="Shape Coding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31479F"/>
      </a:accent1>
      <a:accent2>
        <a:srgbClr val="00B050"/>
      </a:accent2>
      <a:accent3>
        <a:srgbClr val="F2F2F2"/>
      </a:accent3>
      <a:accent4>
        <a:srgbClr val="FFC000"/>
      </a:accent4>
      <a:accent5>
        <a:srgbClr val="7030A0"/>
      </a:accent5>
      <a:accent6>
        <a:srgbClr val="F14124"/>
      </a:accent6>
      <a:hlink>
        <a:srgbClr val="31479F"/>
      </a:hlink>
      <a:folHlink>
        <a:srgbClr val="31479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 CODING resources wide" id="{262AFF35-7074-4600-837C-321BD5C28E74}" vid="{E0CA6181-4E32-4CEE-B877-3DB704EC43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a22eb8-3b0c-4d7c-ae6b-f15858ca8ba4" xsi:nil="true"/>
    <lcf76f155ced4ddcb4097134ff3c332f xmlns="1160a21b-a2c2-4c6d-b782-c4c8a6cf9e1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08B6D4176C5F42B39B4BAC99FA7459" ma:contentTypeVersion="16" ma:contentTypeDescription="Create a new document." ma:contentTypeScope="" ma:versionID="87a05ada83433fec09e45931592701b6">
  <xsd:schema xmlns:xsd="http://www.w3.org/2001/XMLSchema" xmlns:xs="http://www.w3.org/2001/XMLSchema" xmlns:p="http://schemas.microsoft.com/office/2006/metadata/properties" xmlns:ns2="1160a21b-a2c2-4c6d-b782-c4c8a6cf9e13" xmlns:ns3="8da22eb8-3b0c-4d7c-ae6b-f15858ca8ba4" targetNamespace="http://schemas.microsoft.com/office/2006/metadata/properties" ma:root="true" ma:fieldsID="c273130f597faa867c7599ca9e050a89" ns2:_="" ns3:_="">
    <xsd:import namespace="1160a21b-a2c2-4c6d-b782-c4c8a6cf9e13"/>
    <xsd:import namespace="8da22eb8-3b0c-4d7c-ae6b-f15858ca8b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60a21b-a2c2-4c6d-b782-c4c8a6cf9e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bbce4a-0d28-4a59-9401-2ecd50242c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22eb8-3b0c-4d7c-ae6b-f15858ca8ba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0379b6c-e51d-42a7-a348-f8b0fab26815}" ma:internalName="TaxCatchAll" ma:showField="CatchAllData" ma:web="8da22eb8-3b0c-4d7c-ae6b-f15858ca8b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0D6973-B7A8-445B-8AB2-EB2833A94122}">
  <ds:schemaRefs>
    <ds:schemaRef ds:uri="http://schemas.microsoft.com/office/2006/metadata/properties"/>
    <ds:schemaRef ds:uri="http://purl.org/dc/elements/1.1/"/>
    <ds:schemaRef ds:uri="3dde8d7e-2bc4-4b3e-af65-f3080c897146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8da22eb8-3b0c-4d7c-ae6b-f15858ca8ba4"/>
    <ds:schemaRef ds:uri="1160a21b-a2c2-4c6d-b782-c4c8a6cf9e13"/>
  </ds:schemaRefs>
</ds:datastoreItem>
</file>

<file path=customXml/itemProps2.xml><?xml version="1.0" encoding="utf-8"?>
<ds:datastoreItem xmlns:ds="http://schemas.openxmlformats.org/officeDocument/2006/customXml" ds:itemID="{AFDD8AA4-FD9C-459E-A02B-03C7EB6725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60a21b-a2c2-4c6d-b782-c4c8a6cf9e13"/>
    <ds:schemaRef ds:uri="8da22eb8-3b0c-4d7c-ae6b-f15858ca8b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E17850-5939-4207-A603-D13D5A78DA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SHAPE CODING resources wide</Template>
  <TotalTime>18</TotalTime>
  <Words>48</Words>
  <Application>Microsoft Office PowerPoint</Application>
  <PresentationFormat>Widescreen</PresentationFormat>
  <Paragraphs>18</Paragraphs>
  <Slides>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Lora</vt:lpstr>
      <vt:lpstr>Open sans</vt:lpstr>
      <vt:lpstr>Times New Roman</vt:lpstr>
      <vt:lpstr>SHAPE CODING resources wide</vt:lpstr>
      <vt:lpstr>Creating SVO sentences to match videos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Hilary Nicoll</dc:creator>
  <cp:lastModifiedBy>Susan Ebbels</cp:lastModifiedBy>
  <cp:revision>9</cp:revision>
  <dcterms:created xsi:type="dcterms:W3CDTF">2020-10-08T10:41:28Z</dcterms:created>
  <dcterms:modified xsi:type="dcterms:W3CDTF">2023-07-18T11:26:05Z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0x0101002208B6D4176C5F42B39B4BAC99FA7459</vt:lpwstr>
  </property>
  <property fmtid="{D5CDD505-2E9C-101B-9397-08002B2CF9AE}" pid="3" name="Order">
    <vt:r8>620200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MediaServiceImageTags">
    <vt:lpwstr/>
  </property>
</Properties>
</file>