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5" r:id="rId6"/>
    <p:sldId id="266" r:id="rId7"/>
    <p:sldId id="263" r:id="rId8"/>
    <p:sldId id="261" r:id="rId9"/>
    <p:sldId id="273" r:id="rId10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BD34A9-2504-4CB5-B6AC-A4B18EF4F3EB}" v="5" dt="2023-07-18T12:10:18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89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Ebbels" userId="317a73a6-e40f-4a73-a36c-6dbc8450494f" providerId="ADAL" clId="{CBBD34A9-2504-4CB5-B6AC-A4B18EF4F3EB}"/>
    <pc:docChg chg="modMainMaster">
      <pc:chgData name="Susan Ebbels" userId="317a73a6-e40f-4a73-a36c-6dbc8450494f" providerId="ADAL" clId="{CBBD34A9-2504-4CB5-B6AC-A4B18EF4F3EB}" dt="2023-07-18T12:10:18.539" v="0" actId="1076"/>
      <pc:docMkLst>
        <pc:docMk/>
      </pc:docMkLst>
      <pc:sldMasterChg chg="modSldLayout">
        <pc:chgData name="Susan Ebbels" userId="317a73a6-e40f-4a73-a36c-6dbc8450494f" providerId="ADAL" clId="{CBBD34A9-2504-4CB5-B6AC-A4B18EF4F3EB}" dt="2023-07-18T12:10:18.539" v="0" actId="1076"/>
        <pc:sldMasterMkLst>
          <pc:docMk/>
          <pc:sldMasterMk cId="1057691994" sldId="2147483672"/>
        </pc:sldMasterMkLst>
        <pc:sldLayoutChg chg="modSp">
          <pc:chgData name="Susan Ebbels" userId="317a73a6-e40f-4a73-a36c-6dbc8450494f" providerId="ADAL" clId="{CBBD34A9-2504-4CB5-B6AC-A4B18EF4F3EB}" dt="2023-07-18T12:10:18.539" v="0" actId="1076"/>
          <pc:sldLayoutMkLst>
            <pc:docMk/>
            <pc:sldMasterMk cId="1057691994" sldId="2147483672"/>
            <pc:sldLayoutMk cId="2198822009" sldId="2147483678"/>
          </pc:sldLayoutMkLst>
          <pc:spChg chg="mod">
            <ac:chgData name="Susan Ebbels" userId="317a73a6-e40f-4a73-a36c-6dbc8450494f" providerId="ADAL" clId="{CBBD34A9-2504-4CB5-B6AC-A4B18EF4F3EB}" dt="2023-07-18T12:10:18.539" v="0" actId="1076"/>
            <ac:spMkLst>
              <pc:docMk/>
              <pc:sldMasterMk cId="1057691994" sldId="2147483672"/>
              <pc:sldLayoutMk cId="2198822009" sldId="2147483678"/>
              <ac:spMk id="6" creationId="{3DC2B200-A6AA-6A2C-29F6-5B0BEF6F0966}"/>
            </ac:spMkLst>
          </pc:spChg>
          <pc:grpChg chg="mod">
            <ac:chgData name="Susan Ebbels" userId="317a73a6-e40f-4a73-a36c-6dbc8450494f" providerId="ADAL" clId="{CBBD34A9-2504-4CB5-B6AC-A4B18EF4F3EB}" dt="2023-07-18T12:10:18.539" v="0" actId="1076"/>
            <ac:grpSpMkLst>
              <pc:docMk/>
              <pc:sldMasterMk cId="1057691994" sldId="2147483672"/>
              <pc:sldLayoutMk cId="2198822009" sldId="2147483678"/>
              <ac:grpSpMk id="5" creationId="{336F2D15-99B4-9EE7-776F-BD847A9145BA}"/>
            </ac:grpSpMkLst>
          </pc:grpChg>
          <pc:picChg chg="mod">
            <ac:chgData name="Susan Ebbels" userId="317a73a6-e40f-4a73-a36c-6dbc8450494f" providerId="ADAL" clId="{CBBD34A9-2504-4CB5-B6AC-A4B18EF4F3EB}" dt="2023-07-18T12:10:18.539" v="0" actId="1076"/>
            <ac:picMkLst>
              <pc:docMk/>
              <pc:sldMasterMk cId="1057691994" sldId="2147483672"/>
              <pc:sldLayoutMk cId="2198822009" sldId="2147483678"/>
              <ac:picMk id="7" creationId="{8624D15A-9AD6-609E-A9CF-4FF9B77F42D8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3237" y="-7428"/>
            <a:ext cx="9144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4BE1098-7AEA-44B6-BC86-DCF97C3C25D1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A5E7ED4-7D94-4227-9B59-F289AD523BD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86" y="305559"/>
            <a:ext cx="821827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7772400" y="462809"/>
            <a:ext cx="1302326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60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7C5D22-A323-4723-8293-927868062DD9}"/>
              </a:ext>
            </a:extLst>
          </p:cNvPr>
          <p:cNvSpPr/>
          <p:nvPr/>
        </p:nvSpPr>
        <p:spPr bwMode="auto">
          <a:xfrm>
            <a:off x="0" y="-86072"/>
            <a:ext cx="9144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57" y="21361"/>
            <a:ext cx="7692571" cy="1143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flat" dir="tl">
                <a:rot lat="0" lon="0" rev="5400000"/>
              </a:lightRig>
            </a:scene3d>
            <a:sp3d contourW="8890">
              <a:bevelT w="25400" h="25400"/>
              <a:contourClr>
                <a:srgbClr val="FF3300"/>
              </a:contourClr>
            </a:sp3d>
          </a:bodyPr>
          <a:lstStyle>
            <a:lvl1pPr>
              <a:defRPr lang="en-GB" sz="3200" b="0" i="0" cap="none" spc="0" baseline="0" dirty="0">
                <a:ln w="11430"/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31000"/>
                    </a:prstClr>
                  </a:innerShdw>
                </a:effectLst>
                <a:latin typeface="Lora" pitchFamily="2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56" y="1528588"/>
            <a:ext cx="8969907" cy="5177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4BE1098-7AEA-44B6-BC86-DCF97C3C25D1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A5E7ED4-7D94-4227-9B59-F289AD523BD7}" type="slidenum">
              <a:rPr lang="en-GB" smtClean="0"/>
              <a:t>‹#›</a:t>
            </a:fld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D8287BA-A269-426D-A023-781861E7195E}"/>
              </a:ext>
            </a:extLst>
          </p:cNvPr>
          <p:cNvGrpSpPr/>
          <p:nvPr/>
        </p:nvGrpSpPr>
        <p:grpSpPr>
          <a:xfrm>
            <a:off x="7772400" y="384165"/>
            <a:ext cx="1302326" cy="507327"/>
            <a:chOff x="8201592" y="1023157"/>
            <a:chExt cx="821826" cy="28407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C103F9F-8718-440D-908B-BB206AC67837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4AAC4279-980D-4475-9030-E2D8E88FB8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40671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71657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43050"/>
            <a:ext cx="4191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3050"/>
            <a:ext cx="4191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4BE1098-7AEA-44B6-BC86-DCF97C3C25D1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A5E7ED4-7D94-4227-9B59-F289AD523BD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DCF247-3025-4282-B2E0-F119105E0340}"/>
              </a:ext>
            </a:extLst>
          </p:cNvPr>
          <p:cNvSpPr/>
          <p:nvPr/>
        </p:nvSpPr>
        <p:spPr bwMode="auto">
          <a:xfrm>
            <a:off x="0" y="-86072"/>
            <a:ext cx="9144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F65B120-D6A3-47D5-BBB9-1083771B117C}"/>
              </a:ext>
            </a:extLst>
          </p:cNvPr>
          <p:cNvGrpSpPr/>
          <p:nvPr/>
        </p:nvGrpSpPr>
        <p:grpSpPr>
          <a:xfrm>
            <a:off x="7772400" y="384165"/>
            <a:ext cx="1302326" cy="507327"/>
            <a:chOff x="8201592" y="1023157"/>
            <a:chExt cx="821826" cy="28407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66219A0-6A82-49A6-A852-25368220FF83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CF5E0F31-253C-4711-813A-FB818A70D1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87792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69E639-0D40-409F-901B-7D6D5C5E5D62}"/>
              </a:ext>
            </a:extLst>
          </p:cNvPr>
          <p:cNvSpPr/>
          <p:nvPr/>
        </p:nvSpPr>
        <p:spPr bwMode="auto">
          <a:xfrm>
            <a:off x="0" y="-609"/>
            <a:ext cx="9144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87" y="21965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4BE1098-7AEA-44B6-BC86-DCF97C3C25D1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A5E7ED4-7D94-4227-9B59-F289AD523BD7}" type="slidenum">
              <a:rPr lang="en-GB" smtClean="0"/>
              <a:t>‹#›</a:t>
            </a:fld>
            <a:endParaRPr lang="en-GB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D9740E9-7578-4EE2-8D45-6578939D05A5}"/>
              </a:ext>
            </a:extLst>
          </p:cNvPr>
          <p:cNvGrpSpPr/>
          <p:nvPr/>
        </p:nvGrpSpPr>
        <p:grpSpPr>
          <a:xfrm>
            <a:off x="7772400" y="478174"/>
            <a:ext cx="1302326" cy="507327"/>
            <a:chOff x="8201592" y="1023157"/>
            <a:chExt cx="821826" cy="28407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1E8199D-FF0C-4E2A-8537-BD332AEE59F1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A1A8AD1F-6998-46FC-A1F6-D19971962F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4278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4C569A-B26D-45BF-B2C4-B60226E8CD6D}"/>
              </a:ext>
            </a:extLst>
          </p:cNvPr>
          <p:cNvSpPr/>
          <p:nvPr/>
        </p:nvSpPr>
        <p:spPr bwMode="auto">
          <a:xfrm>
            <a:off x="0" y="-86072"/>
            <a:ext cx="9144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57" y="20782"/>
            <a:ext cx="790783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4BE1098-7AEA-44B6-BC86-DCF97C3C25D1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A5E7ED4-7D94-4227-9B59-F289AD523BD7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8E9CF1-A98C-48D5-AA98-5BC47BC312DC}"/>
              </a:ext>
            </a:extLst>
          </p:cNvPr>
          <p:cNvGrpSpPr/>
          <p:nvPr/>
        </p:nvGrpSpPr>
        <p:grpSpPr>
          <a:xfrm>
            <a:off x="7772400" y="384165"/>
            <a:ext cx="1302326" cy="507327"/>
            <a:chOff x="8201592" y="1023157"/>
            <a:chExt cx="821826" cy="28407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9FBC31-EB68-4043-A14D-F9F7BAB21CF1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997600B6-A9E7-4C99-B1B6-422C50E359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1539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4BE1098-7AEA-44B6-BC86-DCF97C3C25D1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A5E7ED4-7D94-4227-9B59-F289AD523BD7}" type="slidenum">
              <a:rPr lang="en-GB" smtClean="0"/>
              <a:t>‹#›</a:t>
            </a:fld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 userDrawn="1"/>
        </p:nvGrpSpPr>
        <p:grpSpPr>
          <a:xfrm>
            <a:off x="8279045" y="6539272"/>
            <a:ext cx="864955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88220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4456" y="191333"/>
            <a:ext cx="790783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457" y="1528588"/>
            <a:ext cx="8534400" cy="517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B4BE1098-7AEA-44B6-BC86-DCF97C3C25D1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99628F45-FEB9-4B91-9323-D0F274095E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E6FCF-C466-E238-4A1D-4D19859DAA19}"/>
              </a:ext>
            </a:extLst>
          </p:cNvPr>
          <p:cNvSpPr txBox="1"/>
          <p:nvPr userDrawn="1"/>
        </p:nvSpPr>
        <p:spPr>
          <a:xfrm>
            <a:off x="-33685" y="6592077"/>
            <a:ext cx="351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105769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b="0" i="0" cap="none" spc="0" baseline="0" dirty="0" smtClean="0">
          <a:ln w="11430"/>
          <a:solidFill>
            <a:schemeClr val="bg1"/>
          </a:solidFill>
          <a:effectLst>
            <a:innerShdw blurRad="63500" dist="50800" dir="5400000">
              <a:prstClr val="black">
                <a:alpha val="31000"/>
              </a:prstClr>
            </a:innerShdw>
          </a:effectLst>
          <a:latin typeface="Lora" pitchFamily="2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Introduction to </a:t>
            </a:r>
            <a:br>
              <a:rPr lang="en-GB"/>
            </a:br>
            <a:r>
              <a:rPr lang="en-GB"/>
              <a:t>Subject </a:t>
            </a:r>
            <a:r>
              <a:rPr lang="en-GB" dirty="0"/>
              <a:t>+ Verb + Object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98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" t="17843" r="54874" b="47682"/>
          <a:stretch/>
        </p:blipFill>
        <p:spPr bwMode="auto">
          <a:xfrm>
            <a:off x="6388" y="116631"/>
            <a:ext cx="9012250" cy="408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08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" t="17843" r="54874" b="47682"/>
          <a:stretch/>
        </p:blipFill>
        <p:spPr bwMode="auto">
          <a:xfrm>
            <a:off x="6388" y="116631"/>
            <a:ext cx="9012250" cy="408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5417442" y="5157192"/>
            <a:ext cx="3726558" cy="1512168"/>
          </a:xfrm>
          <a:prstGeom prst="wedgeRoundRectCallout">
            <a:avLst>
              <a:gd name="adj1" fmla="val -29307"/>
              <a:gd name="adj2" fmla="val -1490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Blue words are the most important words</a:t>
            </a:r>
          </a:p>
        </p:txBody>
      </p:sp>
    </p:spTree>
    <p:extLst>
      <p:ext uri="{BB962C8B-B14F-4D97-AF65-F5344CB8AC3E}">
        <p14:creationId xmlns:p14="http://schemas.microsoft.com/office/powerpoint/2010/main" val="360799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" t="17843" r="54874" b="47682"/>
          <a:stretch/>
        </p:blipFill>
        <p:spPr bwMode="auto">
          <a:xfrm>
            <a:off x="6388" y="116631"/>
            <a:ext cx="9012250" cy="408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5417442" y="5157192"/>
            <a:ext cx="3726558" cy="1512168"/>
          </a:xfrm>
          <a:prstGeom prst="wedgeRoundRectCallout">
            <a:avLst>
              <a:gd name="adj1" fmla="val -29307"/>
              <a:gd name="adj2" fmla="val -1490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Blue words are the most important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07504" y="5157192"/>
            <a:ext cx="3726558" cy="1512168"/>
          </a:xfrm>
          <a:prstGeom prst="wedgeRoundRectCallout">
            <a:avLst>
              <a:gd name="adj1" fmla="val 36390"/>
              <a:gd name="adj2" fmla="val -1520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Don’t forget this little blue word</a:t>
            </a:r>
          </a:p>
        </p:txBody>
      </p:sp>
    </p:spTree>
    <p:extLst>
      <p:ext uri="{BB962C8B-B14F-4D97-AF65-F5344CB8AC3E}">
        <p14:creationId xmlns:p14="http://schemas.microsoft.com/office/powerpoint/2010/main" val="69344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" t="18045" r="44332" b="47479"/>
          <a:stretch/>
        </p:blipFill>
        <p:spPr bwMode="auto">
          <a:xfrm>
            <a:off x="234732" y="2852935"/>
            <a:ext cx="8657747" cy="312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5417442" y="188640"/>
            <a:ext cx="3726558" cy="1512168"/>
          </a:xfrm>
          <a:prstGeom prst="wedgeRoundRectCallout">
            <a:avLst>
              <a:gd name="adj1" fmla="val -30495"/>
              <a:gd name="adj2" fmla="val 1522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can add shapes in the hexagon</a:t>
            </a:r>
          </a:p>
        </p:txBody>
      </p:sp>
    </p:spTree>
    <p:extLst>
      <p:ext uri="{BB962C8B-B14F-4D97-AF65-F5344CB8AC3E}">
        <p14:creationId xmlns:p14="http://schemas.microsoft.com/office/powerpoint/2010/main" val="357062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en-GB" dirty="0"/>
              <a:t>Make some sentences with different hexagons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952328"/>
          </a:xfrm>
        </p:spPr>
        <p:txBody>
          <a:bodyPr>
            <a:normAutofit/>
          </a:bodyPr>
          <a:lstStyle/>
          <a:p>
            <a:r>
              <a:rPr lang="en-GB" sz="3200" dirty="0"/>
              <a:t>Make a sentence on the app</a:t>
            </a:r>
          </a:p>
          <a:p>
            <a:pPr lvl="1"/>
            <a:r>
              <a:rPr lang="en-GB" sz="2800" dirty="0"/>
              <a:t>Play it</a:t>
            </a:r>
          </a:p>
          <a:p>
            <a:pPr lvl="1"/>
            <a:r>
              <a:rPr lang="en-GB" sz="2800" dirty="0"/>
              <a:t>Say it</a:t>
            </a:r>
          </a:p>
          <a:p>
            <a:r>
              <a:rPr lang="en-GB" sz="3200" dirty="0"/>
              <a:t>Repeat 3 times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" t="33623" r="44332" b="47478"/>
          <a:stretch/>
        </p:blipFill>
        <p:spPr bwMode="auto">
          <a:xfrm>
            <a:off x="329408" y="1556792"/>
            <a:ext cx="8357392" cy="165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28355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 Coding system not wide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CC0000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eather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eather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ther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ape Coding system not wide" id="{28460120-49C6-4AFB-A9E4-18D0CCF45D7D}" vid="{1BA09BAB-8988-4280-8630-8F18F0EFED0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6" ma:contentTypeDescription="Create a new document." ma:contentTypeScope="" ma:versionID="87a05ada83433fec09e45931592701b6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c273130f597faa867c7599ca9e050a89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0906326-59BF-4AA9-B59A-6E71073EAA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B79AC4-FEF7-4B0B-9676-9B661584F6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E6BF5D-D8DC-4BC4-B593-5754CCC6213C}">
  <ds:schemaRefs>
    <ds:schemaRef ds:uri="1160a21b-a2c2-4c6d-b782-c4c8a6cf9e1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8da22eb8-3b0c-4d7c-ae6b-f15858ca8b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Shape Coding system not wide</Template>
  <TotalTime>151</TotalTime>
  <Words>53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Lora</vt:lpstr>
      <vt:lpstr>Open Sans</vt:lpstr>
      <vt:lpstr>Open Sans</vt:lpstr>
      <vt:lpstr>Times New Roman</vt:lpstr>
      <vt:lpstr>Wingdings</vt:lpstr>
      <vt:lpstr>Shape Coding system not wide</vt:lpstr>
      <vt:lpstr>Introduction to  Subject + Verb + Object</vt:lpstr>
      <vt:lpstr>PowerPoint Presentation</vt:lpstr>
      <vt:lpstr>PowerPoint Presentation</vt:lpstr>
      <vt:lpstr>PowerPoint Presentation</vt:lpstr>
      <vt:lpstr>PowerPoint Presentation</vt:lpstr>
      <vt:lpstr>Make some sentences with different hexagons</vt:lpstr>
    </vt:vector>
  </TitlesOfParts>
  <Company>Moorhouse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ebbelss</dc:creator>
  <cp:lastModifiedBy>Susan Ebbels</cp:lastModifiedBy>
  <cp:revision>11</cp:revision>
  <dcterms:created xsi:type="dcterms:W3CDTF">2020-05-05T07:09:10Z</dcterms:created>
  <dcterms:modified xsi:type="dcterms:W3CDTF">2023-07-18T12:10:29Z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