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3" r:id="rId6"/>
    <p:sldMasterId id="2147483680" r:id="rId7"/>
    <p:sldMasterId id="2147483693" r:id="rId8"/>
    <p:sldMasterId id="2147483700" r:id="rId9"/>
  </p:sldMasterIdLst>
  <p:sldIdLst>
    <p:sldId id="262" r:id="rId10"/>
    <p:sldId id="258" r:id="rId11"/>
    <p:sldId id="261" r:id="rId12"/>
  </p:sldIdLst>
  <p:sldSz cx="9144000" cy="6858000" type="screen4x3"/>
  <p:notesSz cx="67833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7CA83-5C5B-417D-9B2F-E0E90972A131}" v="3" dt="2023-07-18T11:31:07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9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Ebbels" userId="317a73a6-e40f-4a73-a36c-6dbc8450494f" providerId="ADAL" clId="{AB07CA83-5C5B-417D-9B2F-E0E90972A131}"/>
    <pc:docChg chg="custSel modSld">
      <pc:chgData name="Susan Ebbels" userId="317a73a6-e40f-4a73-a36c-6dbc8450494f" providerId="ADAL" clId="{AB07CA83-5C5B-417D-9B2F-E0E90972A131}" dt="2023-07-18T12:09:10.794" v="24" actId="14100"/>
      <pc:docMkLst>
        <pc:docMk/>
      </pc:docMkLst>
      <pc:sldChg chg="addSp modSp mod modClrScheme chgLayout">
        <pc:chgData name="Susan Ebbels" userId="317a73a6-e40f-4a73-a36c-6dbc8450494f" providerId="ADAL" clId="{AB07CA83-5C5B-417D-9B2F-E0E90972A131}" dt="2023-07-18T12:09:05.942" v="23" actId="14100"/>
        <pc:sldMkLst>
          <pc:docMk/>
          <pc:sldMk cId="3221522601" sldId="258"/>
        </pc:sldMkLst>
        <pc:spChg chg="add mod">
          <ac:chgData name="Susan Ebbels" userId="317a73a6-e40f-4a73-a36c-6dbc8450494f" providerId="ADAL" clId="{AB07CA83-5C5B-417D-9B2F-E0E90972A131}" dt="2023-07-18T12:09:02.479" v="22" actId="1035"/>
          <ac:spMkLst>
            <pc:docMk/>
            <pc:sldMk cId="3221522601" sldId="258"/>
            <ac:spMk id="2" creationId="{AAF58E06-79B3-39EB-521A-068D9AC47CC6}"/>
          </ac:spMkLst>
        </pc:spChg>
        <pc:spChg chg="mod">
          <ac:chgData name="Susan Ebbels" userId="317a73a6-e40f-4a73-a36c-6dbc8450494f" providerId="ADAL" clId="{AB07CA83-5C5B-417D-9B2F-E0E90972A131}" dt="2023-07-18T12:09:05.942" v="23" actId="14100"/>
          <ac:spMkLst>
            <pc:docMk/>
            <pc:sldMk cId="3221522601" sldId="258"/>
            <ac:spMk id="22" creationId="{DE32D92D-A06E-499E-AD48-DFB6C964846B}"/>
          </ac:spMkLst>
        </pc:spChg>
        <pc:spChg chg="mod">
          <ac:chgData name="Susan Ebbels" userId="317a73a6-e40f-4a73-a36c-6dbc8450494f" providerId="ADAL" clId="{AB07CA83-5C5B-417D-9B2F-E0E90972A131}" dt="2023-07-18T12:09:02.479" v="22" actId="1035"/>
          <ac:spMkLst>
            <pc:docMk/>
            <pc:sldMk cId="3221522601" sldId="258"/>
            <ac:spMk id="32" creationId="{AE73090C-5024-4B80-B92A-2749BF3F98B8}"/>
          </ac:spMkLst>
        </pc:spChg>
        <pc:spChg chg="mod">
          <ac:chgData name="Susan Ebbels" userId="317a73a6-e40f-4a73-a36c-6dbc8450494f" providerId="ADAL" clId="{AB07CA83-5C5B-417D-9B2F-E0E90972A131}" dt="2023-07-18T12:09:02.479" v="22" actId="1035"/>
          <ac:spMkLst>
            <pc:docMk/>
            <pc:sldMk cId="3221522601" sldId="258"/>
            <ac:spMk id="33" creationId="{789B13C8-5413-4B7C-9A85-1EE2DE0FAC6A}"/>
          </ac:spMkLst>
        </pc:spChg>
        <pc:spChg chg="mod">
          <ac:chgData name="Susan Ebbels" userId="317a73a6-e40f-4a73-a36c-6dbc8450494f" providerId="ADAL" clId="{AB07CA83-5C5B-417D-9B2F-E0E90972A131}" dt="2023-07-18T12:09:02.479" v="22" actId="1035"/>
          <ac:spMkLst>
            <pc:docMk/>
            <pc:sldMk cId="3221522601" sldId="258"/>
            <ac:spMk id="34" creationId="{46B52243-3F97-4C94-ABC1-7AF19B103920}"/>
          </ac:spMkLst>
        </pc:spChg>
        <pc:spChg chg="mod">
          <ac:chgData name="Susan Ebbels" userId="317a73a6-e40f-4a73-a36c-6dbc8450494f" providerId="ADAL" clId="{AB07CA83-5C5B-417D-9B2F-E0E90972A131}" dt="2023-07-18T12:09:02.479" v="22" actId="1035"/>
          <ac:spMkLst>
            <pc:docMk/>
            <pc:sldMk cId="3221522601" sldId="258"/>
            <ac:spMk id="35" creationId="{0FB1DB10-0365-4453-8C46-EC246ED4463B}"/>
          </ac:spMkLst>
        </pc:spChg>
        <pc:spChg chg="mod">
          <ac:chgData name="Susan Ebbels" userId="317a73a6-e40f-4a73-a36c-6dbc8450494f" providerId="ADAL" clId="{AB07CA83-5C5B-417D-9B2F-E0E90972A131}" dt="2023-07-18T12:09:02.479" v="22" actId="1035"/>
          <ac:spMkLst>
            <pc:docMk/>
            <pc:sldMk cId="3221522601" sldId="258"/>
            <ac:spMk id="36" creationId="{2EE6FC7B-460D-4098-AB14-11C0EB80B319}"/>
          </ac:spMkLst>
        </pc:spChg>
        <pc:spChg chg="mod">
          <ac:chgData name="Susan Ebbels" userId="317a73a6-e40f-4a73-a36c-6dbc8450494f" providerId="ADAL" clId="{AB07CA83-5C5B-417D-9B2F-E0E90972A131}" dt="2023-07-18T12:09:02.479" v="22" actId="1035"/>
          <ac:spMkLst>
            <pc:docMk/>
            <pc:sldMk cId="3221522601" sldId="258"/>
            <ac:spMk id="37" creationId="{F3039720-265F-4CAF-913F-A138EB95147E}"/>
          </ac:spMkLst>
        </pc:spChg>
        <pc:spChg chg="mod">
          <ac:chgData name="Susan Ebbels" userId="317a73a6-e40f-4a73-a36c-6dbc8450494f" providerId="ADAL" clId="{AB07CA83-5C5B-417D-9B2F-E0E90972A131}" dt="2023-07-18T12:09:02.479" v="22" actId="1035"/>
          <ac:spMkLst>
            <pc:docMk/>
            <pc:sldMk cId="3221522601" sldId="258"/>
            <ac:spMk id="38" creationId="{441CA09E-9184-4B94-A48D-66EF26C35740}"/>
          </ac:spMkLst>
        </pc:spChg>
      </pc:sldChg>
      <pc:sldChg chg="addSp modSp mod modClrScheme chgLayout">
        <pc:chgData name="Susan Ebbels" userId="317a73a6-e40f-4a73-a36c-6dbc8450494f" providerId="ADAL" clId="{AB07CA83-5C5B-417D-9B2F-E0E90972A131}" dt="2023-07-18T12:09:10.794" v="24" actId="14100"/>
        <pc:sldMkLst>
          <pc:docMk/>
          <pc:sldMk cId="945669256" sldId="261"/>
        </pc:sldMkLst>
        <pc:spChg chg="add mod">
          <ac:chgData name="Susan Ebbels" userId="317a73a6-e40f-4a73-a36c-6dbc8450494f" providerId="ADAL" clId="{AB07CA83-5C5B-417D-9B2F-E0E90972A131}" dt="2023-07-18T12:08:57.155" v="18" actId="1035"/>
          <ac:spMkLst>
            <pc:docMk/>
            <pc:sldMk cId="945669256" sldId="261"/>
            <ac:spMk id="2" creationId="{61196329-9811-E86E-BDB9-03B1C2F06D3B}"/>
          </ac:spMkLst>
        </pc:spChg>
        <pc:spChg chg="mod">
          <ac:chgData name="Susan Ebbels" userId="317a73a6-e40f-4a73-a36c-6dbc8450494f" providerId="ADAL" clId="{AB07CA83-5C5B-417D-9B2F-E0E90972A131}" dt="2023-07-18T12:09:10.794" v="24" actId="14100"/>
          <ac:spMkLst>
            <pc:docMk/>
            <pc:sldMk cId="945669256" sldId="261"/>
            <ac:spMk id="22" creationId="{DE32D92D-A06E-499E-AD48-DFB6C964846B}"/>
          </ac:spMkLst>
        </pc:spChg>
        <pc:spChg chg="mod">
          <ac:chgData name="Susan Ebbels" userId="317a73a6-e40f-4a73-a36c-6dbc8450494f" providerId="ADAL" clId="{AB07CA83-5C5B-417D-9B2F-E0E90972A131}" dt="2023-07-18T12:08:57.155" v="18" actId="1035"/>
          <ac:spMkLst>
            <pc:docMk/>
            <pc:sldMk cId="945669256" sldId="261"/>
            <ac:spMk id="32" creationId="{AE73090C-5024-4B80-B92A-2749BF3F98B8}"/>
          </ac:spMkLst>
        </pc:spChg>
        <pc:spChg chg="mod">
          <ac:chgData name="Susan Ebbels" userId="317a73a6-e40f-4a73-a36c-6dbc8450494f" providerId="ADAL" clId="{AB07CA83-5C5B-417D-9B2F-E0E90972A131}" dt="2023-07-18T12:08:57.155" v="18" actId="1035"/>
          <ac:spMkLst>
            <pc:docMk/>
            <pc:sldMk cId="945669256" sldId="261"/>
            <ac:spMk id="33" creationId="{789B13C8-5413-4B7C-9A85-1EE2DE0FAC6A}"/>
          </ac:spMkLst>
        </pc:spChg>
        <pc:spChg chg="mod">
          <ac:chgData name="Susan Ebbels" userId="317a73a6-e40f-4a73-a36c-6dbc8450494f" providerId="ADAL" clId="{AB07CA83-5C5B-417D-9B2F-E0E90972A131}" dt="2023-07-18T12:08:57.155" v="18" actId="1035"/>
          <ac:spMkLst>
            <pc:docMk/>
            <pc:sldMk cId="945669256" sldId="261"/>
            <ac:spMk id="34" creationId="{46B52243-3F97-4C94-ABC1-7AF19B103920}"/>
          </ac:spMkLst>
        </pc:spChg>
        <pc:spChg chg="mod">
          <ac:chgData name="Susan Ebbels" userId="317a73a6-e40f-4a73-a36c-6dbc8450494f" providerId="ADAL" clId="{AB07CA83-5C5B-417D-9B2F-E0E90972A131}" dt="2023-07-18T12:08:57.155" v="18" actId="1035"/>
          <ac:spMkLst>
            <pc:docMk/>
            <pc:sldMk cId="945669256" sldId="261"/>
            <ac:spMk id="35" creationId="{0FB1DB10-0365-4453-8C46-EC246ED4463B}"/>
          </ac:spMkLst>
        </pc:spChg>
        <pc:spChg chg="mod">
          <ac:chgData name="Susan Ebbels" userId="317a73a6-e40f-4a73-a36c-6dbc8450494f" providerId="ADAL" clId="{AB07CA83-5C5B-417D-9B2F-E0E90972A131}" dt="2023-07-18T12:08:57.155" v="18" actId="1035"/>
          <ac:spMkLst>
            <pc:docMk/>
            <pc:sldMk cId="945669256" sldId="261"/>
            <ac:spMk id="36" creationId="{2EE6FC7B-460D-4098-AB14-11C0EB80B319}"/>
          </ac:spMkLst>
        </pc:spChg>
        <pc:spChg chg="mod">
          <ac:chgData name="Susan Ebbels" userId="317a73a6-e40f-4a73-a36c-6dbc8450494f" providerId="ADAL" clId="{AB07CA83-5C5B-417D-9B2F-E0E90972A131}" dt="2023-07-18T12:08:57.155" v="18" actId="1035"/>
          <ac:spMkLst>
            <pc:docMk/>
            <pc:sldMk cId="945669256" sldId="261"/>
            <ac:spMk id="37" creationId="{F3039720-265F-4CAF-913F-A138EB95147E}"/>
          </ac:spMkLst>
        </pc:spChg>
        <pc:spChg chg="mod">
          <ac:chgData name="Susan Ebbels" userId="317a73a6-e40f-4a73-a36c-6dbc8450494f" providerId="ADAL" clId="{AB07CA83-5C5B-417D-9B2F-E0E90972A131}" dt="2023-07-18T12:08:57.155" v="18" actId="1035"/>
          <ac:spMkLst>
            <pc:docMk/>
            <pc:sldMk cId="945669256" sldId="261"/>
            <ac:spMk id="38" creationId="{441CA09E-9184-4B94-A48D-66EF26C35740}"/>
          </ac:spMkLst>
        </pc:spChg>
      </pc:sldChg>
      <pc:sldChg chg="modSp">
        <pc:chgData name="Susan Ebbels" userId="317a73a6-e40f-4a73-a36c-6dbc8450494f" providerId="ADAL" clId="{AB07CA83-5C5B-417D-9B2F-E0E90972A131}" dt="2023-07-18T11:31:07.622" v="12"/>
        <pc:sldMkLst>
          <pc:docMk/>
          <pc:sldMk cId="453644031" sldId="262"/>
        </pc:sldMkLst>
        <pc:spChg chg="mod">
          <ac:chgData name="Susan Ebbels" userId="317a73a6-e40f-4a73-a36c-6dbc8450494f" providerId="ADAL" clId="{AB07CA83-5C5B-417D-9B2F-E0E90972A131}" dt="2023-07-18T11:31:07.622" v="12"/>
          <ac:spMkLst>
            <pc:docMk/>
            <pc:sldMk cId="453644031" sldId="262"/>
            <ac:spMk id="2" creationId="{B377A26B-B6C5-B50D-FC17-6377B4FBBD67}"/>
          </ac:spMkLst>
        </pc:spChg>
        <pc:spChg chg="mod">
          <ac:chgData name="Susan Ebbels" userId="317a73a6-e40f-4a73-a36c-6dbc8450494f" providerId="ADAL" clId="{AB07CA83-5C5B-417D-9B2F-E0E90972A131}" dt="2023-07-18T11:31:07.622" v="12"/>
          <ac:spMkLst>
            <pc:docMk/>
            <pc:sldMk cId="453644031" sldId="262"/>
            <ac:spMk id="3" creationId="{817529C3-742F-2031-FDDF-3DD3DF991F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3237" y="-7428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 sz="33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D550288-F331-4345-BADF-D78E749A433E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8" y="305561"/>
            <a:ext cx="668088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7940279" y="462811"/>
            <a:ext cx="1134448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858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817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E0E9-7586-4A79-BBAB-1F73D8FE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0F045-4AB2-4884-86DD-ADCABB48D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E71BF-8E13-4937-BA58-D5999D6B6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97775-AB34-4211-BA49-E2B057C4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B7EB4-98D1-4AF8-A1A8-2E5119F4092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5AFEB-BCC0-4629-8710-9DD55B71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D5644-AC36-4E0A-9557-45B11D96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B43FAC-7F0E-4875-89B8-320A44F96DC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913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8FFA-BF34-4879-9ADD-A91B49B0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13B4B-BE60-4D8F-A44C-D8D4916D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2C3B-D798-4C4C-A76D-590E512D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1543F-6E33-4287-AF36-B7E600B9952C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C819-AD46-468D-BE1C-C39182BC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02B7F-2B62-4A45-A135-D43A3DB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16F205-D6A7-4675-A482-40037126A70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79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E8DA1-77F8-40C3-B9A2-036D2D554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72C8C-C488-42C5-BFA5-F5B6B4A6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D7D8-87AC-4DC3-B81E-1D9AEB14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0FF35-F924-4DA1-9D47-AC00FFF53262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5159-D716-4C2F-80F0-D8B42C35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4D00B-DDD6-40AE-A06B-F3667BC9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AEADBA-D157-4309-939F-4EAB52A6FAC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73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3237" y="-7428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55F3-81FB-4F70-AE90-BAE4EC94E6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B501665-8588-4407-8066-EB8000212CE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6" y="305559"/>
            <a:ext cx="821827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7772400" y="462809"/>
            <a:ext cx="1302326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250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7C5D22-A323-4723-8293-927868062DD9}"/>
              </a:ext>
            </a:extLst>
          </p:cNvPr>
          <p:cNvSpPr/>
          <p:nvPr/>
        </p:nvSpPr>
        <p:spPr bwMode="auto">
          <a:xfrm>
            <a:off x="0" y="-86072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7" y="21361"/>
            <a:ext cx="7692571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5400000"/>
              </a:lightRig>
            </a:scene3d>
            <a:sp3d contourW="8890">
              <a:bevelT w="25400" h="25400"/>
              <a:contourClr>
                <a:srgbClr val="FF3300"/>
              </a:contourClr>
            </a:sp3d>
          </a:bodyPr>
          <a:lstStyle>
            <a:lvl1pPr>
              <a:defRPr lang="en-GB" sz="3200" b="0" i="0" cap="none" spc="0" baseline="0" dirty="0">
                <a:ln w="11430"/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31000"/>
                    </a:prstClr>
                  </a:innerShdw>
                </a:effectLst>
                <a:latin typeface="Lor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56" y="1528588"/>
            <a:ext cx="8969907" cy="5177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D4904-85BC-4297-816C-CF540BDA49EF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A61685-FF85-4B75-9ACC-E2F6039DB4F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8287BA-A269-426D-A023-781861E7195E}"/>
              </a:ext>
            </a:extLst>
          </p:cNvPr>
          <p:cNvGrpSpPr/>
          <p:nvPr/>
        </p:nvGrpSpPr>
        <p:grpSpPr>
          <a:xfrm>
            <a:off x="7772400" y="384165"/>
            <a:ext cx="1302326" cy="507327"/>
            <a:chOff x="8201592" y="1023157"/>
            <a:chExt cx="821826" cy="2840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103F9F-8718-440D-908B-BB206AC67837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AAC4279-980D-4475-9030-E2D8E88FB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255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71657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43050"/>
            <a:ext cx="4191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3050"/>
            <a:ext cx="4191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4192-0967-423F-A869-7C32AE76F591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2AA7D06-2F3C-451B-8D94-F291BD31B60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CF247-3025-4282-B2E0-F119105E0340}"/>
              </a:ext>
            </a:extLst>
          </p:cNvPr>
          <p:cNvSpPr/>
          <p:nvPr/>
        </p:nvSpPr>
        <p:spPr bwMode="auto">
          <a:xfrm>
            <a:off x="0" y="-86072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65B120-D6A3-47D5-BBB9-1083771B117C}"/>
              </a:ext>
            </a:extLst>
          </p:cNvPr>
          <p:cNvGrpSpPr/>
          <p:nvPr/>
        </p:nvGrpSpPr>
        <p:grpSpPr>
          <a:xfrm>
            <a:off x="7772400" y="384165"/>
            <a:ext cx="1302326" cy="507327"/>
            <a:chOff x="8201592" y="1023157"/>
            <a:chExt cx="821826" cy="2840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6219A0-6A82-49A6-A852-25368220FF83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CF5E0F31-253C-4711-813A-FB818A70D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37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69E639-0D40-409F-901B-7D6D5C5E5D62}"/>
              </a:ext>
            </a:extLst>
          </p:cNvPr>
          <p:cNvSpPr/>
          <p:nvPr/>
        </p:nvSpPr>
        <p:spPr bwMode="auto">
          <a:xfrm>
            <a:off x="0" y="-609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7" y="21965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C313-25A5-492A-95CA-DF0F432FDE39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E36CBC-B85A-4160-9AE6-8DEDB4233A6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9740E9-7578-4EE2-8D45-6578939D05A5}"/>
              </a:ext>
            </a:extLst>
          </p:cNvPr>
          <p:cNvGrpSpPr/>
          <p:nvPr/>
        </p:nvGrpSpPr>
        <p:grpSpPr>
          <a:xfrm>
            <a:off x="7772400" y="478174"/>
            <a:ext cx="1302326" cy="507327"/>
            <a:chOff x="8201592" y="1023157"/>
            <a:chExt cx="821826" cy="28407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E8199D-FF0C-4E2A-8537-BD332AEE59F1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A1A8AD1F-6998-46FC-A1F6-D19971962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42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4C569A-B26D-45BF-B2C4-B60226E8CD6D}"/>
              </a:ext>
            </a:extLst>
          </p:cNvPr>
          <p:cNvSpPr/>
          <p:nvPr/>
        </p:nvSpPr>
        <p:spPr bwMode="auto">
          <a:xfrm>
            <a:off x="0" y="-86072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7" y="20782"/>
            <a:ext cx="790783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F858-CF1D-4B4C-BA5D-38EF0E97E92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D7CCAB-A6AD-47EB-A8F2-3B1B149C7E75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8E9CF1-A98C-48D5-AA98-5BC47BC312DC}"/>
              </a:ext>
            </a:extLst>
          </p:cNvPr>
          <p:cNvGrpSpPr/>
          <p:nvPr/>
        </p:nvGrpSpPr>
        <p:grpSpPr>
          <a:xfrm>
            <a:off x="7772400" y="384165"/>
            <a:ext cx="1302326" cy="507327"/>
            <a:chOff x="8201592" y="1023157"/>
            <a:chExt cx="821826" cy="2840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9FBC31-EB68-4043-A14D-F9F7BAB21CF1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97600B6-A9E7-4C99-B1B6-422C50E35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5001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3FC2-4AD8-4546-8DB9-1C10780521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83E5B-E5C6-4B48-87FE-9BC3B54C2BF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98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3237" y="-7428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 sz="33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8" y="305561"/>
            <a:ext cx="668088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7940279" y="462811"/>
            <a:ext cx="1134448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6858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57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1B1B-5F85-46BD-B2AF-C37ADA111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EF9D6-D226-4859-89B5-73ACD3955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3999-6A02-48AB-94B4-2793A4E6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B55F3-81FB-4F70-AE90-BAE4EC94E6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61E5-6AB5-43BF-A4EB-53BAC2A4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4D84-0D8C-4301-80F3-CEA026F1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501665-8588-4407-8066-EB8000212CE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969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1B1B-5F85-46BD-B2AF-C37ADA111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EF9D6-D226-4859-89B5-73ACD3955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3999-6A02-48AB-94B4-2793A4E6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B55F3-81FB-4F70-AE90-BAE4EC94E6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61E5-6AB5-43BF-A4EB-53BAC2A4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4D84-0D8C-4301-80F3-CEA026F1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501665-8588-4407-8066-EB8000212CE2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8714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DD25-4B3A-494C-843A-0AD2B608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8929-F7CD-463B-B4D3-D5DD3A30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8E9F-EDF9-4B11-B6DE-9782853A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D4904-85BC-4297-816C-CF540BDA49EF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A8D87-DE8A-40F7-BA3D-66BF05D3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0C9D-CDDA-49BA-B0CD-6D606DF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A61685-FF85-4B75-9ACC-E2F6039DB4F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198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0938-89C6-4299-BE85-A49459AE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F819-9D09-4E73-90FA-C8B8A86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0F9B3-07CE-4A32-8CA7-8E729D21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32F5D-DC95-4F5B-8CC1-CF3DD55B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A67D-3CC6-40CA-A823-1B0CF2B7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6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408C-7C43-4265-80DB-5E45ED67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605F-4E5F-4144-B8DF-E880FE393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8D203-5039-4A5C-9D0C-F1C8E30C0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05FB-57C9-406B-85D8-DA736F48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44192-0967-423F-A869-7C32AE76F591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9DC12-4B1F-44B7-A7F7-88106DF7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24A24-4730-4012-A204-34F5C900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AA7D06-2F3C-451B-8D94-F291BD31B60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048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D77D-EC99-4249-A15B-79B917E9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CB22B-7130-4FD0-8E33-6D56FE003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6A0E1-DC57-4E94-9A11-C34CE3923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34900-625E-40E3-8326-2B4426D41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406AE-F83B-44DD-BFAD-AC44B84AF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AF101-7ED9-4D81-B31B-88E7A9D8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DC313-25A5-492A-95CA-DF0F432FDE39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2C3F3-C931-4D0A-BCCE-F6A9FA3E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37AB4-22F1-40B4-BF9C-F7EDA42F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E36CBC-B85A-4160-9AE6-8DEDB4233A6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4793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46DF-3B1D-4490-B128-31F64D58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A4CB8-CC5F-474C-ADDF-0B27FBA5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1F858-CF1D-4B4C-BA5D-38EF0E97E92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DAAEF-8E67-4D9F-AC4E-B730C4F3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215AE-5BD8-4B3D-B483-E49CCE75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D7CCAB-A6AD-47EB-A8F2-3B1B149C7E7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1047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1D6DC-E1CD-4180-B876-C485C932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25E1F-038C-4FAA-AF71-FD6A68C6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38B73FC2-4AD8-4546-8DB9-1C10780521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0BD1-6FB0-473F-9918-2FD3964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D483E5B-E5C6-4B48-87FE-9BC3B54C2BF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415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6CDC-B703-4EE5-A083-3FB702F1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43DC-4917-4B94-A865-AFBDD339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FC517-89F8-4323-8EF9-C6599D5B2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2837-11AD-48C8-A0F5-879EBFB4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10CC0-C432-4DE5-9342-4C3E57CF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F3A26-B297-47E3-AAC4-1DEF497F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46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E0E9-7586-4A79-BBAB-1F73D8FE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0F045-4AB2-4884-86DD-ADCABB48D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E71BF-8E13-4937-BA58-D5999D6B6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97775-AB34-4211-BA49-E2B057C4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5AFEB-BCC0-4629-8710-9DD55B71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D5644-AC36-4E0A-9557-45B11D96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06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8FFA-BF34-4879-9ADD-A91B49B0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13B4B-BE60-4D8F-A44C-D8D4916D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2C3B-D798-4C4C-A76D-590E512D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C819-AD46-468D-BE1C-C39182BC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02B7F-2B62-4A45-A135-D43A3DB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2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DD25-4B3A-494C-843A-0AD2B608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8929-F7CD-463B-B4D3-D5DD3A30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8E9F-EDF9-4B11-B6DE-9782853A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D4904-85BC-4297-816C-CF540BDA49EF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A8D87-DE8A-40F7-BA3D-66BF05D3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0C9D-CDDA-49BA-B0CD-6D606DF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A61685-FF85-4B75-9ACC-E2F6039DB4F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7291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E8DA1-77F8-40C3-B9A2-036D2D554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72C8C-C488-42C5-BFA5-F5B6B4A6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D7D8-87AC-4DC3-B81E-1D9AEB14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5159-D716-4C2F-80F0-D8B42C35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4D00B-DDD6-40AE-A06B-F3667BC9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26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3237" y="-7428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55F3-81FB-4F70-AE90-BAE4EC94E6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B501665-8588-4407-8066-EB8000212CE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6" y="305559"/>
            <a:ext cx="821827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7772400" y="462809"/>
            <a:ext cx="1302326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7581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7C5D22-A323-4723-8293-927868062DD9}"/>
              </a:ext>
            </a:extLst>
          </p:cNvPr>
          <p:cNvSpPr/>
          <p:nvPr/>
        </p:nvSpPr>
        <p:spPr bwMode="auto">
          <a:xfrm>
            <a:off x="0" y="-86072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7" y="21361"/>
            <a:ext cx="7692571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5400000"/>
              </a:lightRig>
            </a:scene3d>
            <a:sp3d contourW="8890">
              <a:bevelT w="25400" h="25400"/>
              <a:contourClr>
                <a:srgbClr val="FF3300"/>
              </a:contourClr>
            </a:sp3d>
          </a:bodyPr>
          <a:lstStyle>
            <a:lvl1pPr>
              <a:defRPr lang="en-GB" sz="3200" b="0" i="0" cap="none" spc="0" baseline="0" dirty="0">
                <a:ln w="11430"/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31000"/>
                    </a:prstClr>
                  </a:innerShdw>
                </a:effectLst>
                <a:latin typeface="Lor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56" y="1528588"/>
            <a:ext cx="8969907" cy="5177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D4904-85BC-4297-816C-CF540BDA49EF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A61685-FF85-4B75-9ACC-E2F6039DB4F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8287BA-A269-426D-A023-781861E7195E}"/>
              </a:ext>
            </a:extLst>
          </p:cNvPr>
          <p:cNvGrpSpPr/>
          <p:nvPr/>
        </p:nvGrpSpPr>
        <p:grpSpPr>
          <a:xfrm>
            <a:off x="7772400" y="384165"/>
            <a:ext cx="1302326" cy="507327"/>
            <a:chOff x="8201592" y="1023157"/>
            <a:chExt cx="821826" cy="2840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103F9F-8718-440D-908B-BB206AC67837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AAC4279-980D-4475-9030-E2D8E88FB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0399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71657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43050"/>
            <a:ext cx="4191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3050"/>
            <a:ext cx="4191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4192-0967-423F-A869-7C32AE76F591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2AA7D06-2F3C-451B-8D94-F291BD31B60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CF247-3025-4282-B2E0-F119105E0340}"/>
              </a:ext>
            </a:extLst>
          </p:cNvPr>
          <p:cNvSpPr/>
          <p:nvPr/>
        </p:nvSpPr>
        <p:spPr bwMode="auto">
          <a:xfrm>
            <a:off x="0" y="-86072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65B120-D6A3-47D5-BBB9-1083771B117C}"/>
              </a:ext>
            </a:extLst>
          </p:cNvPr>
          <p:cNvGrpSpPr/>
          <p:nvPr/>
        </p:nvGrpSpPr>
        <p:grpSpPr>
          <a:xfrm>
            <a:off x="7772400" y="384165"/>
            <a:ext cx="1302326" cy="507327"/>
            <a:chOff x="8201592" y="1023157"/>
            <a:chExt cx="821826" cy="2840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6219A0-6A82-49A6-A852-25368220FF83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CF5E0F31-253C-4711-813A-FB818A70D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2797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69E639-0D40-409F-901B-7D6D5C5E5D62}"/>
              </a:ext>
            </a:extLst>
          </p:cNvPr>
          <p:cNvSpPr/>
          <p:nvPr/>
        </p:nvSpPr>
        <p:spPr bwMode="auto">
          <a:xfrm>
            <a:off x="0" y="-609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7" y="21965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C313-25A5-492A-95CA-DF0F432FDE39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E36CBC-B85A-4160-9AE6-8DEDB4233A6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9740E9-7578-4EE2-8D45-6578939D05A5}"/>
              </a:ext>
            </a:extLst>
          </p:cNvPr>
          <p:cNvGrpSpPr/>
          <p:nvPr/>
        </p:nvGrpSpPr>
        <p:grpSpPr>
          <a:xfrm>
            <a:off x="7772400" y="478174"/>
            <a:ext cx="1302326" cy="507327"/>
            <a:chOff x="8201592" y="1023157"/>
            <a:chExt cx="821826" cy="28407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E8199D-FF0C-4E2A-8537-BD332AEE59F1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A1A8AD1F-6998-46FC-A1F6-D19971962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474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4C569A-B26D-45BF-B2C4-B60226E8CD6D}"/>
              </a:ext>
            </a:extLst>
          </p:cNvPr>
          <p:cNvSpPr/>
          <p:nvPr/>
        </p:nvSpPr>
        <p:spPr bwMode="auto">
          <a:xfrm>
            <a:off x="0" y="-86072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7" y="20782"/>
            <a:ext cx="790783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F858-CF1D-4B4C-BA5D-38EF0E97E92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D7CCAB-A6AD-47EB-A8F2-3B1B149C7E75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8E9CF1-A98C-48D5-AA98-5BC47BC312DC}"/>
              </a:ext>
            </a:extLst>
          </p:cNvPr>
          <p:cNvGrpSpPr/>
          <p:nvPr/>
        </p:nvGrpSpPr>
        <p:grpSpPr>
          <a:xfrm>
            <a:off x="7772400" y="384165"/>
            <a:ext cx="1302326" cy="507327"/>
            <a:chOff x="8201592" y="1023157"/>
            <a:chExt cx="821826" cy="2840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9FBC31-EB68-4043-A14D-F9F7BAB21CF1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97600B6-A9E7-4C99-B1B6-422C50E35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3993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3FC2-4AD8-4546-8DB9-1C10780521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83E5B-E5C6-4B48-87FE-9BC3B54C2BF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760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3237" y="-7428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55F3-81FB-4F70-AE90-BAE4EC94E6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B501665-8588-4407-8066-EB8000212CE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6" y="305559"/>
            <a:ext cx="821827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7772400" y="462809"/>
            <a:ext cx="1302326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836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7C5D22-A323-4723-8293-927868062DD9}"/>
              </a:ext>
            </a:extLst>
          </p:cNvPr>
          <p:cNvSpPr/>
          <p:nvPr/>
        </p:nvSpPr>
        <p:spPr bwMode="auto">
          <a:xfrm>
            <a:off x="0" y="-86072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7" y="21361"/>
            <a:ext cx="7692571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5400000"/>
              </a:lightRig>
            </a:scene3d>
            <a:sp3d contourW="8890">
              <a:bevelT w="25400" h="25400"/>
              <a:contourClr>
                <a:srgbClr val="FF3300"/>
              </a:contourClr>
            </a:sp3d>
          </a:bodyPr>
          <a:lstStyle>
            <a:lvl1pPr>
              <a:defRPr lang="en-GB" sz="3200" b="0" i="0" cap="none" spc="0" baseline="0" dirty="0">
                <a:ln w="11430"/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31000"/>
                    </a:prstClr>
                  </a:innerShdw>
                </a:effectLst>
                <a:latin typeface="Lor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56" y="1528588"/>
            <a:ext cx="8969907" cy="5177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D4904-85BC-4297-816C-CF540BDA49EF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A61685-FF85-4B75-9ACC-E2F6039DB4F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8287BA-A269-426D-A023-781861E7195E}"/>
              </a:ext>
            </a:extLst>
          </p:cNvPr>
          <p:cNvGrpSpPr/>
          <p:nvPr/>
        </p:nvGrpSpPr>
        <p:grpSpPr>
          <a:xfrm>
            <a:off x="7772400" y="384165"/>
            <a:ext cx="1302326" cy="507327"/>
            <a:chOff x="8201592" y="1023157"/>
            <a:chExt cx="821826" cy="2840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C103F9F-8718-440D-908B-BB206AC67837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4AAC4279-980D-4475-9030-E2D8E88FB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48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71657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43050"/>
            <a:ext cx="4191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3050"/>
            <a:ext cx="4191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4192-0967-423F-A869-7C32AE76F591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2AA7D06-2F3C-451B-8D94-F291BD31B60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CF247-3025-4282-B2E0-F119105E0340}"/>
              </a:ext>
            </a:extLst>
          </p:cNvPr>
          <p:cNvSpPr/>
          <p:nvPr/>
        </p:nvSpPr>
        <p:spPr bwMode="auto">
          <a:xfrm>
            <a:off x="0" y="-86072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65B120-D6A3-47D5-BBB9-1083771B117C}"/>
              </a:ext>
            </a:extLst>
          </p:cNvPr>
          <p:cNvGrpSpPr/>
          <p:nvPr/>
        </p:nvGrpSpPr>
        <p:grpSpPr>
          <a:xfrm>
            <a:off x="7772400" y="384165"/>
            <a:ext cx="1302326" cy="507327"/>
            <a:chOff x="8201592" y="1023157"/>
            <a:chExt cx="821826" cy="2840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6219A0-6A82-49A6-A852-25368220FF83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CF5E0F31-253C-4711-813A-FB818A70D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6443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0938-89C6-4299-BE85-A49459AE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F819-9D09-4E73-90FA-C8B8A86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0F9B3-07CE-4A32-8CA7-8E729D21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8D03A-4C95-47E0-830C-EC3F153BA812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32F5D-DC95-4F5B-8CC1-CF3DD55B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A67D-3CC6-40CA-A823-1B0CF2B7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C42AD2-6BFC-45F4-B25E-2D11432EFE3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33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69E639-0D40-409F-901B-7D6D5C5E5D62}"/>
              </a:ext>
            </a:extLst>
          </p:cNvPr>
          <p:cNvSpPr/>
          <p:nvPr/>
        </p:nvSpPr>
        <p:spPr bwMode="auto">
          <a:xfrm>
            <a:off x="0" y="-609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7" y="21965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C313-25A5-492A-95CA-DF0F432FDE39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E36CBC-B85A-4160-9AE6-8DEDB4233A6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9740E9-7578-4EE2-8D45-6578939D05A5}"/>
              </a:ext>
            </a:extLst>
          </p:cNvPr>
          <p:cNvGrpSpPr/>
          <p:nvPr/>
        </p:nvGrpSpPr>
        <p:grpSpPr>
          <a:xfrm>
            <a:off x="7772400" y="478174"/>
            <a:ext cx="1302326" cy="507327"/>
            <a:chOff x="8201592" y="1023157"/>
            <a:chExt cx="821826" cy="28407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E8199D-FF0C-4E2A-8537-BD332AEE59F1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A1A8AD1F-6998-46FC-A1F6-D19971962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229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4C569A-B26D-45BF-B2C4-B60226E8CD6D}"/>
              </a:ext>
            </a:extLst>
          </p:cNvPr>
          <p:cNvSpPr/>
          <p:nvPr/>
        </p:nvSpPr>
        <p:spPr bwMode="auto">
          <a:xfrm>
            <a:off x="0" y="-86072"/>
            <a:ext cx="9144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7" y="20782"/>
            <a:ext cx="790783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F858-CF1D-4B4C-BA5D-38EF0E97E92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D7CCAB-A6AD-47EB-A8F2-3B1B149C7E75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8E9CF1-A98C-48D5-AA98-5BC47BC312DC}"/>
              </a:ext>
            </a:extLst>
          </p:cNvPr>
          <p:cNvGrpSpPr/>
          <p:nvPr/>
        </p:nvGrpSpPr>
        <p:grpSpPr>
          <a:xfrm>
            <a:off x="7772400" y="384165"/>
            <a:ext cx="1302326" cy="507327"/>
            <a:chOff x="8201592" y="1023157"/>
            <a:chExt cx="821826" cy="2840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9FBC31-EB68-4043-A14D-F9F7BAB21CF1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97600B6-A9E7-4C99-B1B6-422C50E35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9672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3FC2-4AD8-4546-8DB9-1C10780521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483E5B-E5C6-4B48-87FE-9BC3B54C2BFC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8244407" y="1"/>
            <a:ext cx="864955" cy="332656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1865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408C-7C43-4265-80DB-5E45ED67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605F-4E5F-4144-B8DF-E880FE393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8D203-5039-4A5C-9D0C-F1C8E30C0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05FB-57C9-406B-85D8-DA736F48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44192-0967-423F-A869-7C32AE76F591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9DC12-4B1F-44B7-A7F7-88106DF7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24A24-4730-4012-A204-34F5C900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AA7D06-2F3C-451B-8D94-F291BD31B60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787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D77D-EC99-4249-A15B-79B917E9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CB22B-7130-4FD0-8E33-6D56FE003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6A0E1-DC57-4E94-9A11-C34CE3923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34900-625E-40E3-8326-2B4426D41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406AE-F83B-44DD-BFAD-AC44B84AF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AF101-7ED9-4D81-B31B-88E7A9D8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DC313-25A5-492A-95CA-DF0F432FDE39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2C3F3-C931-4D0A-BCCE-F6A9FA3E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37AB4-22F1-40B4-BF9C-F7EDA42F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E36CBC-B85A-4160-9AE6-8DEDB4233A6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46DF-3B1D-4490-B128-31F64D58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A4CB8-CC5F-474C-ADDF-0B27FBA5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1F858-CF1D-4B4C-BA5D-38EF0E97E92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DAAEF-8E67-4D9F-AC4E-B730C4F3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215AE-5BD8-4B3D-B483-E49CCE75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D7CCAB-A6AD-47EB-A8F2-3B1B149C7E75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699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1D6DC-E1CD-4180-B876-C485C932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25E1F-038C-4FAA-AF71-FD6A68C6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38B73FC2-4AD8-4546-8DB9-1C107805211A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0BD1-6FB0-473F-9918-2FD3964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D483E5B-E5C6-4B48-87FE-9BC3B54C2BF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149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6CDC-B703-4EE5-A083-3FB702F1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43DC-4917-4B94-A865-AFBDD339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FC517-89F8-4323-8EF9-C6599D5B2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2837-11AD-48C8-A0F5-879EBFB4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8A6B0-056D-4DC6-A681-B35B13DEDD9F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10CC0-C432-4DE5-9342-4C3E57CF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F3A26-B297-47E3-AAC4-1DEF497F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FDFFC5-5898-4440-B352-21D36A7F41D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279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E28CD-9C4D-48EF-B14C-146DCBB4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CFE4-B9F1-486E-8378-4949E7AF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093CE-98D7-402A-BC53-D68497171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E9FA-0244-4B8E-811A-AA3551EFB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979CC8-DBE5-83D1-FC3D-0BA5BE6F9F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11460" r="3790" b="13993"/>
          <a:stretch/>
        </p:blipFill>
        <p:spPr bwMode="auto">
          <a:xfrm>
            <a:off x="7621232" y="6363178"/>
            <a:ext cx="1329277" cy="365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98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Lor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456" y="191333"/>
            <a:ext cx="79078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457" y="1528588"/>
            <a:ext cx="8534400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i="0" cap="none" spc="0" baseline="0" dirty="0" smtClean="0">
          <a:ln w="11430"/>
          <a:solidFill>
            <a:schemeClr val="bg1"/>
          </a:solidFill>
          <a:effectLst>
            <a:innerShdw blurRad="63500" dist="50800" dir="5400000">
              <a:prstClr val="black">
                <a:alpha val="31000"/>
              </a:prstClr>
            </a:innerShdw>
          </a:effectLst>
          <a:latin typeface="Lora" pitchFamily="2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E28CD-9C4D-48EF-B14C-146DCBB4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CFE4-B9F1-486E-8378-4949E7AF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093CE-98D7-402A-BC53-D68497171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E9FA-0244-4B8E-811A-AA3551EFB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979CC8-DBE5-83D1-FC3D-0BA5BE6F9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11460" r="3790" b="13993"/>
          <a:stretch/>
        </p:blipFill>
        <p:spPr bwMode="auto">
          <a:xfrm>
            <a:off x="7621232" y="6363178"/>
            <a:ext cx="1329277" cy="365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15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Lor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456" y="191333"/>
            <a:ext cx="79078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457" y="1528588"/>
            <a:ext cx="8534400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1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i="0" cap="none" spc="0" baseline="0" dirty="0" smtClean="0">
          <a:ln w="11430"/>
          <a:solidFill>
            <a:schemeClr val="bg1"/>
          </a:solidFill>
          <a:effectLst>
            <a:innerShdw blurRad="63500" dist="50800" dir="5400000">
              <a:prstClr val="black">
                <a:alpha val="31000"/>
              </a:prstClr>
            </a:innerShdw>
          </a:effectLst>
          <a:latin typeface="Lora" pitchFamily="2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456" y="191333"/>
            <a:ext cx="79078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457" y="1528588"/>
            <a:ext cx="8534400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7C8B500C-B2EF-451F-B69D-84C49B9193B7}" type="datetimeFigureOut">
              <a:rPr lang="en-GB" smtClean="0"/>
              <a:pPr>
                <a:defRPr/>
              </a:pPr>
              <a:t>18/07/2023</a:t>
            </a:fld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E6FCF-C466-E238-4A1D-4D19859DAA19}"/>
              </a:ext>
            </a:extLst>
          </p:cNvPr>
          <p:cNvSpPr txBox="1"/>
          <p:nvPr/>
        </p:nvSpPr>
        <p:spPr>
          <a:xfrm>
            <a:off x="-33685" y="6592077"/>
            <a:ext cx="3511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Moor House School &amp; College</a:t>
            </a:r>
          </a:p>
        </p:txBody>
      </p:sp>
    </p:spTree>
    <p:extLst>
      <p:ext uri="{BB962C8B-B14F-4D97-AF65-F5344CB8AC3E}">
        <p14:creationId xmlns:p14="http://schemas.microsoft.com/office/powerpoint/2010/main" val="10993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i="0" cap="none" spc="0" baseline="0" dirty="0" smtClean="0">
          <a:ln w="11430"/>
          <a:solidFill>
            <a:schemeClr val="bg1"/>
          </a:solidFill>
          <a:effectLst>
            <a:innerShdw blurRad="63500" dist="50800" dir="5400000">
              <a:prstClr val="black">
                <a:alpha val="31000"/>
              </a:prstClr>
            </a:innerShdw>
          </a:effectLst>
          <a:latin typeface="Lora" pitchFamily="2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A26B-B6C5-B50D-FC17-6377B4FBB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Subject + Verb + Object</a:t>
            </a:r>
            <a:br>
              <a:rPr lang="en-GB" dirty="0"/>
            </a:br>
            <a:r>
              <a:rPr lang="en-GB" dirty="0"/>
              <a:t>drag </a:t>
            </a:r>
            <a:r>
              <a:rPr lang="en-GB"/>
              <a:t>and drop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529C3-742F-2031-FDDF-3DD3DF991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4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A1FD5-75CB-46D9-8EE7-03015F7A50C6}"/>
              </a:ext>
            </a:extLst>
          </p:cNvPr>
          <p:cNvSpPr/>
          <p:nvPr/>
        </p:nvSpPr>
        <p:spPr>
          <a:xfrm>
            <a:off x="179512" y="813430"/>
            <a:ext cx="1944688" cy="1582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BC757D-103D-42BA-B94A-6F4122890780}"/>
              </a:ext>
            </a:extLst>
          </p:cNvPr>
          <p:cNvSpPr/>
          <p:nvPr/>
        </p:nvSpPr>
        <p:spPr>
          <a:xfrm>
            <a:off x="2560548" y="813430"/>
            <a:ext cx="1944687" cy="1582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72DF7F71-98EC-4D9B-B460-F0DFF7D0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807" y="1159487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1ED4E4-8917-4D8B-92B5-3666B976319C}"/>
              </a:ext>
            </a:extLst>
          </p:cNvPr>
          <p:cNvGrpSpPr/>
          <p:nvPr/>
        </p:nvGrpSpPr>
        <p:grpSpPr>
          <a:xfrm>
            <a:off x="465693" y="3356992"/>
            <a:ext cx="7818981" cy="908651"/>
            <a:chOff x="465693" y="3759555"/>
            <a:chExt cx="7818981" cy="90865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C00495-6A67-4C91-94B0-7BD42051D6C1}"/>
                </a:ext>
              </a:extLst>
            </p:cNvPr>
            <p:cNvSpPr/>
            <p:nvPr/>
          </p:nvSpPr>
          <p:spPr>
            <a:xfrm>
              <a:off x="465693" y="3901952"/>
              <a:ext cx="2208091" cy="7160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480C7EEA-CFD3-4F2D-8519-54FDA5DDDC55}"/>
                </a:ext>
              </a:extLst>
            </p:cNvPr>
            <p:cNvSpPr/>
            <p:nvPr/>
          </p:nvSpPr>
          <p:spPr>
            <a:xfrm>
              <a:off x="2942427" y="3759555"/>
              <a:ext cx="648071" cy="864095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ABFC71B-854C-4832-9D93-31A27E83D69E}"/>
                </a:ext>
              </a:extLst>
            </p:cNvPr>
            <p:cNvSpPr/>
            <p:nvPr/>
          </p:nvSpPr>
          <p:spPr>
            <a:xfrm>
              <a:off x="3892186" y="3851799"/>
              <a:ext cx="4392488" cy="816407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47F05F-6968-4561-9DA9-13F01C848E08}"/>
                </a:ext>
              </a:extLst>
            </p:cNvPr>
            <p:cNvSpPr/>
            <p:nvPr/>
          </p:nvSpPr>
          <p:spPr>
            <a:xfrm>
              <a:off x="6403546" y="4042239"/>
              <a:ext cx="1638944" cy="402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8" name="Picture 10" descr="A close up&#10;&#10;Description automatically generated">
            <a:extLst>
              <a:ext uri="{FF2B5EF4-FFF2-40B4-BE49-F238E27FC236}">
                <a16:creationId xmlns:a16="http://schemas.microsoft.com/office/drawing/2014/main" id="{911726F1-A4C5-4F67-BD94-199EC621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034958"/>
            <a:ext cx="1730950" cy="936870"/>
          </a:xfrm>
          <a:prstGeom prst="rect">
            <a:avLst/>
          </a:prstGeom>
        </p:spPr>
      </p:pic>
      <p:pic>
        <p:nvPicPr>
          <p:cNvPr id="19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4680C-EC25-4FA5-BFCE-6AB92BF2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36" y="545790"/>
            <a:ext cx="1781563" cy="803779"/>
          </a:xfrm>
          <a:prstGeom prst="rect">
            <a:avLst/>
          </a:prstGeom>
        </p:spPr>
      </p:pic>
      <p:pic>
        <p:nvPicPr>
          <p:cNvPr id="20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593912-5A31-4ED4-892E-F2443C09F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424" y="1643294"/>
            <a:ext cx="1039245" cy="1402763"/>
          </a:xfrm>
          <a:prstGeom prst="rect">
            <a:avLst/>
          </a:prstGeom>
        </p:spPr>
      </p:pic>
      <p:pic>
        <p:nvPicPr>
          <p:cNvPr id="21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7EA91E-20C6-4B3A-B300-5B896B2AD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201" y="599767"/>
            <a:ext cx="1047680" cy="14295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32D92D-A06E-499E-AD48-DFB6C964846B}"/>
              </a:ext>
            </a:extLst>
          </p:cNvPr>
          <p:cNvSpPr txBox="1"/>
          <p:nvPr/>
        </p:nvSpPr>
        <p:spPr>
          <a:xfrm>
            <a:off x="0" y="86693"/>
            <a:ext cx="804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 Task: Drag an image into each box.  Then drag words into the sentence templates to match the images.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C836A1-482D-4167-868A-72D305590A69}"/>
              </a:ext>
            </a:extLst>
          </p:cNvPr>
          <p:cNvGrpSpPr/>
          <p:nvPr/>
        </p:nvGrpSpPr>
        <p:grpSpPr>
          <a:xfrm>
            <a:off x="465693" y="4514812"/>
            <a:ext cx="7818981" cy="908651"/>
            <a:chOff x="465693" y="3759555"/>
            <a:chExt cx="7818981" cy="90865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4BE94A-DBAE-4F4F-8E78-6C1C4BF3C434}"/>
                </a:ext>
              </a:extLst>
            </p:cNvPr>
            <p:cNvSpPr/>
            <p:nvPr/>
          </p:nvSpPr>
          <p:spPr>
            <a:xfrm>
              <a:off x="465693" y="3901952"/>
              <a:ext cx="2208091" cy="7160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B155AE90-CBF8-42DC-A54E-E90BF62ECAD4}"/>
                </a:ext>
              </a:extLst>
            </p:cNvPr>
            <p:cNvSpPr/>
            <p:nvPr/>
          </p:nvSpPr>
          <p:spPr>
            <a:xfrm>
              <a:off x="2942427" y="3759555"/>
              <a:ext cx="648071" cy="864095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23BC25F-1599-413E-972E-325CDB7070A5}"/>
                </a:ext>
              </a:extLst>
            </p:cNvPr>
            <p:cNvSpPr/>
            <p:nvPr/>
          </p:nvSpPr>
          <p:spPr>
            <a:xfrm>
              <a:off x="3892186" y="3851799"/>
              <a:ext cx="4392488" cy="816407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EF73C4-C0D9-4E09-A09D-97BC4A5BF6E4}"/>
                </a:ext>
              </a:extLst>
            </p:cNvPr>
            <p:cNvSpPr/>
            <p:nvPr/>
          </p:nvSpPr>
          <p:spPr>
            <a:xfrm>
              <a:off x="6403546" y="4042239"/>
              <a:ext cx="1638944" cy="402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9" name="TextBox 1">
            <a:extLst>
              <a:ext uri="{FF2B5EF4-FFF2-40B4-BE49-F238E27FC236}">
                <a16:creationId xmlns:a16="http://schemas.microsoft.com/office/drawing/2014/main" id="{D2DE1F11-E070-4E98-B930-8811EDECD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739" y="1161684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9D1F2DB2-7FC7-4C8D-905E-E89FB561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9" y="365675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D0C959E-523E-47BE-BC73-8D88A27A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7" y="485707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73090C-5024-4B80-B92A-2749BF3F98B8}"/>
              </a:ext>
            </a:extLst>
          </p:cNvPr>
          <p:cNvSpPr txBox="1"/>
          <p:nvPr/>
        </p:nvSpPr>
        <p:spPr>
          <a:xfrm>
            <a:off x="583784" y="5589240"/>
            <a:ext cx="122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lady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9B13C8-5413-4B7C-9A85-1EE2DE0FAC6A}"/>
              </a:ext>
            </a:extLst>
          </p:cNvPr>
          <p:cNvSpPr txBox="1"/>
          <p:nvPr/>
        </p:nvSpPr>
        <p:spPr>
          <a:xfrm>
            <a:off x="539552" y="6058438"/>
            <a:ext cx="122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B52243-3F97-4C94-ABC1-7AF19B103920}"/>
              </a:ext>
            </a:extLst>
          </p:cNvPr>
          <p:cNvSpPr txBox="1"/>
          <p:nvPr/>
        </p:nvSpPr>
        <p:spPr>
          <a:xfrm>
            <a:off x="2103397" y="5589240"/>
            <a:ext cx="122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B1DB10-0365-4453-8C46-EC246ED4463B}"/>
              </a:ext>
            </a:extLst>
          </p:cNvPr>
          <p:cNvSpPr txBox="1"/>
          <p:nvPr/>
        </p:nvSpPr>
        <p:spPr>
          <a:xfrm>
            <a:off x="1898120" y="6058438"/>
            <a:ext cx="137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donkey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E6FC7B-460D-4098-AB14-11C0EB80B319}"/>
              </a:ext>
            </a:extLst>
          </p:cNvPr>
          <p:cNvSpPr txBox="1"/>
          <p:nvPr/>
        </p:nvSpPr>
        <p:spPr>
          <a:xfrm>
            <a:off x="5025811" y="5589240"/>
            <a:ext cx="35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039720-265F-4CAF-913F-A138EB95147E}"/>
              </a:ext>
            </a:extLst>
          </p:cNvPr>
          <p:cNvSpPr txBox="1"/>
          <p:nvPr/>
        </p:nvSpPr>
        <p:spPr>
          <a:xfrm>
            <a:off x="3636108" y="6058438"/>
            <a:ext cx="137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1CA09E-9184-4B94-A48D-66EF26C35740}"/>
              </a:ext>
            </a:extLst>
          </p:cNvPr>
          <p:cNvSpPr txBox="1"/>
          <p:nvPr/>
        </p:nvSpPr>
        <p:spPr>
          <a:xfrm>
            <a:off x="3667242" y="5589240"/>
            <a:ext cx="137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F58E06-79B3-39EB-521A-068D9AC47CC6}"/>
              </a:ext>
            </a:extLst>
          </p:cNvPr>
          <p:cNvSpPr txBox="1"/>
          <p:nvPr/>
        </p:nvSpPr>
        <p:spPr>
          <a:xfrm>
            <a:off x="5067852" y="6058438"/>
            <a:ext cx="35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32215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A1FD5-75CB-46D9-8EE7-03015F7A50C6}"/>
              </a:ext>
            </a:extLst>
          </p:cNvPr>
          <p:cNvSpPr/>
          <p:nvPr/>
        </p:nvSpPr>
        <p:spPr>
          <a:xfrm>
            <a:off x="179512" y="813430"/>
            <a:ext cx="1944688" cy="1582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BC757D-103D-42BA-B94A-6F4122890780}"/>
              </a:ext>
            </a:extLst>
          </p:cNvPr>
          <p:cNvSpPr/>
          <p:nvPr/>
        </p:nvSpPr>
        <p:spPr>
          <a:xfrm>
            <a:off x="2560548" y="813430"/>
            <a:ext cx="1944687" cy="1582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72DF7F71-98EC-4D9B-B460-F0DFF7D0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807" y="1159487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1ED4E4-8917-4D8B-92B5-3666B976319C}"/>
              </a:ext>
            </a:extLst>
          </p:cNvPr>
          <p:cNvGrpSpPr/>
          <p:nvPr/>
        </p:nvGrpSpPr>
        <p:grpSpPr>
          <a:xfrm>
            <a:off x="465693" y="3356992"/>
            <a:ext cx="7818981" cy="908651"/>
            <a:chOff x="465693" y="3759555"/>
            <a:chExt cx="7818981" cy="90865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C00495-6A67-4C91-94B0-7BD42051D6C1}"/>
                </a:ext>
              </a:extLst>
            </p:cNvPr>
            <p:cNvSpPr/>
            <p:nvPr/>
          </p:nvSpPr>
          <p:spPr>
            <a:xfrm>
              <a:off x="465693" y="3901952"/>
              <a:ext cx="2208091" cy="7160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480C7EEA-CFD3-4F2D-8519-54FDA5DDDC55}"/>
                </a:ext>
              </a:extLst>
            </p:cNvPr>
            <p:cNvSpPr/>
            <p:nvPr/>
          </p:nvSpPr>
          <p:spPr>
            <a:xfrm>
              <a:off x="2942427" y="3759555"/>
              <a:ext cx="648071" cy="864095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ABFC71B-854C-4832-9D93-31A27E83D69E}"/>
                </a:ext>
              </a:extLst>
            </p:cNvPr>
            <p:cNvSpPr/>
            <p:nvPr/>
          </p:nvSpPr>
          <p:spPr>
            <a:xfrm>
              <a:off x="3892186" y="3851799"/>
              <a:ext cx="4392488" cy="816407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47F05F-6968-4561-9DA9-13F01C848E08}"/>
                </a:ext>
              </a:extLst>
            </p:cNvPr>
            <p:cNvSpPr/>
            <p:nvPr/>
          </p:nvSpPr>
          <p:spPr>
            <a:xfrm>
              <a:off x="6403546" y="4042239"/>
              <a:ext cx="1638944" cy="402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E32D92D-A06E-499E-AD48-DFB6C964846B}"/>
              </a:ext>
            </a:extLst>
          </p:cNvPr>
          <p:cNvSpPr txBox="1"/>
          <p:nvPr/>
        </p:nvSpPr>
        <p:spPr>
          <a:xfrm>
            <a:off x="0" y="86693"/>
            <a:ext cx="804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 Task: Drag an image into each box. Then drag words into the sentence templates to match the images.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C836A1-482D-4167-868A-72D305590A69}"/>
              </a:ext>
            </a:extLst>
          </p:cNvPr>
          <p:cNvGrpSpPr/>
          <p:nvPr/>
        </p:nvGrpSpPr>
        <p:grpSpPr>
          <a:xfrm>
            <a:off x="465693" y="4514812"/>
            <a:ext cx="7818981" cy="908651"/>
            <a:chOff x="465693" y="3759555"/>
            <a:chExt cx="7818981" cy="90865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4BE94A-DBAE-4F4F-8E78-6C1C4BF3C434}"/>
                </a:ext>
              </a:extLst>
            </p:cNvPr>
            <p:cNvSpPr/>
            <p:nvPr/>
          </p:nvSpPr>
          <p:spPr>
            <a:xfrm>
              <a:off x="465693" y="3901952"/>
              <a:ext cx="2208091" cy="71609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B155AE90-CBF8-42DC-A54E-E90BF62ECAD4}"/>
                </a:ext>
              </a:extLst>
            </p:cNvPr>
            <p:cNvSpPr/>
            <p:nvPr/>
          </p:nvSpPr>
          <p:spPr>
            <a:xfrm>
              <a:off x="2942427" y="3759555"/>
              <a:ext cx="648071" cy="864095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23BC25F-1599-413E-972E-325CDB7070A5}"/>
                </a:ext>
              </a:extLst>
            </p:cNvPr>
            <p:cNvSpPr/>
            <p:nvPr/>
          </p:nvSpPr>
          <p:spPr>
            <a:xfrm>
              <a:off x="3892186" y="3851799"/>
              <a:ext cx="4392488" cy="816407"/>
            </a:xfrm>
            <a:prstGeom prst="hex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EF73C4-C0D9-4E09-A09D-97BC4A5BF6E4}"/>
                </a:ext>
              </a:extLst>
            </p:cNvPr>
            <p:cNvSpPr/>
            <p:nvPr/>
          </p:nvSpPr>
          <p:spPr>
            <a:xfrm>
              <a:off x="6403546" y="4042239"/>
              <a:ext cx="1638944" cy="402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9" name="TextBox 1">
            <a:extLst>
              <a:ext uri="{FF2B5EF4-FFF2-40B4-BE49-F238E27FC236}">
                <a16:creationId xmlns:a16="http://schemas.microsoft.com/office/drawing/2014/main" id="{D2DE1F11-E070-4E98-B930-8811EDECD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739" y="1161684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9D1F2DB2-7FC7-4C8D-905E-E89FB561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9" y="365675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D0C959E-523E-47BE-BC73-8D88A27A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7" y="485707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73090C-5024-4B80-B92A-2749BF3F98B8}"/>
              </a:ext>
            </a:extLst>
          </p:cNvPr>
          <p:cNvSpPr txBox="1"/>
          <p:nvPr/>
        </p:nvSpPr>
        <p:spPr>
          <a:xfrm>
            <a:off x="583784" y="5589240"/>
            <a:ext cx="122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girl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9B13C8-5413-4B7C-9A85-1EE2DE0FAC6A}"/>
              </a:ext>
            </a:extLst>
          </p:cNvPr>
          <p:cNvSpPr txBox="1"/>
          <p:nvPr/>
        </p:nvSpPr>
        <p:spPr>
          <a:xfrm>
            <a:off x="539552" y="6058438"/>
            <a:ext cx="122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boy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B52243-3F97-4C94-ABC1-7AF19B103920}"/>
              </a:ext>
            </a:extLst>
          </p:cNvPr>
          <p:cNvSpPr txBox="1"/>
          <p:nvPr/>
        </p:nvSpPr>
        <p:spPr>
          <a:xfrm>
            <a:off x="2103397" y="5589240"/>
            <a:ext cx="122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pig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B1DB10-0365-4453-8C46-EC246ED4463B}"/>
              </a:ext>
            </a:extLst>
          </p:cNvPr>
          <p:cNvSpPr txBox="1"/>
          <p:nvPr/>
        </p:nvSpPr>
        <p:spPr>
          <a:xfrm>
            <a:off x="1898120" y="6058438"/>
            <a:ext cx="137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donkey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E6FC7B-460D-4098-AB14-11C0EB80B319}"/>
              </a:ext>
            </a:extLst>
          </p:cNvPr>
          <p:cNvSpPr txBox="1"/>
          <p:nvPr/>
        </p:nvSpPr>
        <p:spPr>
          <a:xfrm>
            <a:off x="5025811" y="5589240"/>
            <a:ext cx="3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039720-265F-4CAF-913F-A138EB95147E}"/>
              </a:ext>
            </a:extLst>
          </p:cNvPr>
          <p:cNvSpPr txBox="1"/>
          <p:nvPr/>
        </p:nvSpPr>
        <p:spPr>
          <a:xfrm>
            <a:off x="3636108" y="6058438"/>
            <a:ext cx="137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1CA09E-9184-4B94-A48D-66EF26C35740}"/>
              </a:ext>
            </a:extLst>
          </p:cNvPr>
          <p:cNvSpPr txBox="1"/>
          <p:nvPr/>
        </p:nvSpPr>
        <p:spPr>
          <a:xfrm>
            <a:off x="3667242" y="5589240"/>
            <a:ext cx="137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biting</a:t>
            </a:r>
          </a:p>
        </p:txBody>
      </p:sp>
      <p:pic>
        <p:nvPicPr>
          <p:cNvPr id="39" name="Picture 1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068B6E8-5F81-4CB3-88DB-50174AB8F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276" y="481727"/>
            <a:ext cx="1815305" cy="1185419"/>
          </a:xfrm>
          <a:prstGeom prst="rect">
            <a:avLst/>
          </a:prstGeom>
        </p:spPr>
      </p:pic>
      <p:pic>
        <p:nvPicPr>
          <p:cNvPr id="40" name="Picture 15" descr="Diagram&#10;&#10;Description automatically generated">
            <a:extLst>
              <a:ext uri="{FF2B5EF4-FFF2-40B4-BE49-F238E27FC236}">
                <a16:creationId xmlns:a16="http://schemas.microsoft.com/office/drawing/2014/main" id="{8B50170F-1A1B-4381-B0C8-C4CD4147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196" y="1724875"/>
            <a:ext cx="1511627" cy="1456635"/>
          </a:xfrm>
          <a:prstGeom prst="rect">
            <a:avLst/>
          </a:prstGeom>
        </p:spPr>
      </p:pic>
      <p:pic>
        <p:nvPicPr>
          <p:cNvPr id="41" name="Picture 16">
            <a:extLst>
              <a:ext uri="{FF2B5EF4-FFF2-40B4-BE49-F238E27FC236}">
                <a16:creationId xmlns:a16="http://schemas.microsoft.com/office/drawing/2014/main" id="{D0DF2FC4-4AE8-48B9-B1B8-7CD5E0400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141" y="813430"/>
            <a:ext cx="1823739" cy="1049760"/>
          </a:xfrm>
          <a:prstGeom prst="rect">
            <a:avLst/>
          </a:prstGeom>
        </p:spPr>
      </p:pic>
      <p:pic>
        <p:nvPicPr>
          <p:cNvPr id="42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2808DE-D3B0-4FCB-B0DB-DC2E4A21F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749" y="2182854"/>
            <a:ext cx="1857482" cy="907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96329-9811-E86E-BDB9-03B1C2F06D3B}"/>
              </a:ext>
            </a:extLst>
          </p:cNvPr>
          <p:cNvSpPr txBox="1"/>
          <p:nvPr/>
        </p:nvSpPr>
        <p:spPr>
          <a:xfrm>
            <a:off x="4994677" y="6058438"/>
            <a:ext cx="80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</a:p>
        </p:txBody>
      </p:sp>
    </p:spTree>
    <p:extLst>
      <p:ext uri="{BB962C8B-B14F-4D97-AF65-F5344CB8AC3E}">
        <p14:creationId xmlns:p14="http://schemas.microsoft.com/office/powerpoint/2010/main" val="94566925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 CODING resources wide">
  <a:themeElements>
    <a:clrScheme name="Shape Coding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31479F"/>
      </a:accent1>
      <a:accent2>
        <a:srgbClr val="00B050"/>
      </a:accent2>
      <a:accent3>
        <a:srgbClr val="F2F2F2"/>
      </a:accent3>
      <a:accent4>
        <a:srgbClr val="FFC000"/>
      </a:accent4>
      <a:accent5>
        <a:srgbClr val="7030A0"/>
      </a:accent5>
      <a:accent6>
        <a:srgbClr val="F14124"/>
      </a:accent6>
      <a:hlink>
        <a:srgbClr val="31479F"/>
      </a:hlink>
      <a:folHlink>
        <a:srgbClr val="3147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CODING resources wide" id="{262AFF35-7074-4600-837C-321BD5C28E74}" vid="{E0CA6181-4E32-4CEE-B877-3DB704EC43DD}"/>
    </a:ext>
  </a:extLst>
</a:theme>
</file>

<file path=ppt/theme/theme2.xml><?xml version="1.0" encoding="utf-8"?>
<a:theme xmlns:a="http://schemas.openxmlformats.org/drawingml/2006/main" name="Shape Coding system not wide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CC000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eathe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eather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ther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hape Coding system not wide" id="{28460120-49C6-4AFB-A9E4-18D0CCF45D7D}" vid="{1BA09BAB-8988-4280-8630-8F18F0EFED05}"/>
    </a:ext>
  </a:extLst>
</a:theme>
</file>

<file path=ppt/theme/theme3.xml><?xml version="1.0" encoding="utf-8"?>
<a:theme xmlns:a="http://schemas.openxmlformats.org/drawingml/2006/main" name="SHAPE CODING resources not wide">
  <a:themeElements>
    <a:clrScheme name="Shape Coding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31479F"/>
      </a:accent1>
      <a:accent2>
        <a:srgbClr val="00B050"/>
      </a:accent2>
      <a:accent3>
        <a:srgbClr val="F2F2F2"/>
      </a:accent3>
      <a:accent4>
        <a:srgbClr val="FFC000"/>
      </a:accent4>
      <a:accent5>
        <a:srgbClr val="7030A0"/>
      </a:accent5>
      <a:accent6>
        <a:srgbClr val="F14124"/>
      </a:accent6>
      <a:hlink>
        <a:srgbClr val="31479F"/>
      </a:hlink>
      <a:folHlink>
        <a:srgbClr val="3147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CODING resources not wide" id="{F060A9BF-B9E9-4F7A-926D-8B11398EB4A2}" vid="{DC9B4537-968B-4353-9CB9-90FC6DA7F734}"/>
    </a:ext>
  </a:extLst>
</a:theme>
</file>

<file path=ppt/theme/theme4.xml><?xml version="1.0" encoding="utf-8"?>
<a:theme xmlns:a="http://schemas.openxmlformats.org/drawingml/2006/main" name="1_Shape Coding system not wide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CC000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eathe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eather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ther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hape Coding system not wide" id="{28460120-49C6-4AFB-A9E4-18D0CCF45D7D}" vid="{1BA09BAB-8988-4280-8630-8F18F0EFED05}"/>
    </a:ext>
  </a:extLst>
</a:theme>
</file>

<file path=ppt/theme/theme5.xml><?xml version="1.0" encoding="utf-8"?>
<a:theme xmlns:a="http://schemas.openxmlformats.org/drawingml/2006/main" name="1_SHAPE CODING resources not wide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CC000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eathe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eather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ther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HAPE CODING resources not wide" id="{A21166FE-2E7F-4CAA-BE0C-465F50D043CA}" vid="{1278D1C2-BEAF-4C53-885A-DBD62F32D23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a22eb8-3b0c-4d7c-ae6b-f15858ca8ba4" xsi:nil="true"/>
    <lcf76f155ced4ddcb4097134ff3c332f xmlns="1160a21b-a2c2-4c6d-b782-c4c8a6cf9e1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8B6D4176C5F42B39B4BAC99FA7459" ma:contentTypeVersion="16" ma:contentTypeDescription="Create a new document." ma:contentTypeScope="" ma:versionID="87a05ada83433fec09e45931592701b6">
  <xsd:schema xmlns:xsd="http://www.w3.org/2001/XMLSchema" xmlns:xs="http://www.w3.org/2001/XMLSchema" xmlns:p="http://schemas.microsoft.com/office/2006/metadata/properties" xmlns:ns2="1160a21b-a2c2-4c6d-b782-c4c8a6cf9e13" xmlns:ns3="8da22eb8-3b0c-4d7c-ae6b-f15858ca8ba4" targetNamespace="http://schemas.microsoft.com/office/2006/metadata/properties" ma:root="true" ma:fieldsID="c273130f597faa867c7599ca9e050a89" ns2:_="" ns3:_="">
    <xsd:import namespace="1160a21b-a2c2-4c6d-b782-c4c8a6cf9e13"/>
    <xsd:import namespace="8da22eb8-3b0c-4d7c-ae6b-f15858ca8b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0a21b-a2c2-4c6d-b782-c4c8a6cf9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bbce4a-0d28-4a59-9401-2ecd50242c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22eb8-3b0c-4d7c-ae6b-f15858ca8b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379b6c-e51d-42a7-a348-f8b0fab26815}" ma:internalName="TaxCatchAll" ma:showField="CatchAllData" ma:web="8da22eb8-3b0c-4d7c-ae6b-f15858ca8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EEF335-AC5C-422F-A6A9-6C54DB839C6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85A6E77-84AE-40C9-8213-22A11DA9E868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3dde8d7e-2bc4-4b3e-af65-f3080c897146"/>
    <ds:schemaRef ds:uri="8da22eb8-3b0c-4d7c-ae6b-f15858ca8ba4"/>
    <ds:schemaRef ds:uri="1160a21b-a2c2-4c6d-b782-c4c8a6cf9e13"/>
  </ds:schemaRefs>
</ds:datastoreItem>
</file>

<file path=customXml/itemProps3.xml><?xml version="1.0" encoding="utf-8"?>
<ds:datastoreItem xmlns:ds="http://schemas.openxmlformats.org/officeDocument/2006/customXml" ds:itemID="{01EAED45-BBD6-4E54-B964-61A8BCE50F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60a21b-a2c2-4c6d-b782-c4c8a6cf9e13"/>
    <ds:schemaRef ds:uri="8da22eb8-3b0c-4d7c-ae6b-f15858ca8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8B57DC5-B747-4C5B-A62B-CEE313CA5C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 CODING resources wide</Template>
  <TotalTime>137</TotalTime>
  <Words>85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</vt:lpstr>
      <vt:lpstr>Calibri</vt:lpstr>
      <vt:lpstr>Lora</vt:lpstr>
      <vt:lpstr>Open sans</vt:lpstr>
      <vt:lpstr>Open sans</vt:lpstr>
      <vt:lpstr>Times New Roman</vt:lpstr>
      <vt:lpstr>Wingdings</vt:lpstr>
      <vt:lpstr>SHAPE CODING resources wide</vt:lpstr>
      <vt:lpstr>Shape Coding system not wide</vt:lpstr>
      <vt:lpstr>SHAPE CODING resources not wide</vt:lpstr>
      <vt:lpstr>1_Shape Coding system not wide</vt:lpstr>
      <vt:lpstr>1_SHAPE CODING resources not wide</vt:lpstr>
      <vt:lpstr>Subject + Verb + Object drag and drop</vt:lpstr>
      <vt:lpstr>PowerPoint Presentation</vt:lpstr>
      <vt:lpstr>PowerPoint Presentation</vt:lpstr>
    </vt:vector>
  </TitlesOfParts>
  <Company>Moorhouse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Nicoll</dc:creator>
  <cp:lastModifiedBy>Susan Ebbels</cp:lastModifiedBy>
  <cp:revision>84</cp:revision>
  <cp:lastPrinted>2015-01-15T11:58:23Z</cp:lastPrinted>
  <dcterms:created xsi:type="dcterms:W3CDTF">2014-03-20T10:52:27Z</dcterms:created>
  <dcterms:modified xsi:type="dcterms:W3CDTF">2023-07-18T12:09:11Z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Susan Ebbels</vt:lpwstr>
  </property>
  <property fmtid="{D5CDD505-2E9C-101B-9397-08002B2CF9AE}" pid="3" name="Order">
    <vt:lpwstr>19700.0000000000</vt:lpwstr>
  </property>
  <property fmtid="{D5CDD505-2E9C-101B-9397-08002B2CF9AE}" pid="4" name="ComplianceAssetId">
    <vt:lpwstr/>
  </property>
  <property fmtid="{D5CDD505-2E9C-101B-9397-08002B2CF9AE}" pid="5" name="display_urn:schemas-microsoft-com:office:office#Author">
    <vt:lpwstr>Susan Ebbels</vt:lpwstr>
  </property>
  <property fmtid="{D5CDD505-2E9C-101B-9397-08002B2CF9AE}" pid="6" name="ContentTypeId">
    <vt:lpwstr>0x010100C69AF487B45B174D959487A8BD8DFBC6</vt:lpwstr>
  </property>
  <property fmtid="{D5CDD505-2E9C-101B-9397-08002B2CF9AE}" pid="7" name="xd_Signature">
    <vt:lpwstr/>
  </property>
  <property fmtid="{D5CDD505-2E9C-101B-9397-08002B2CF9AE}" pid="8" name="TemplateUrl">
    <vt:lpwstr/>
  </property>
  <property fmtid="{D5CDD505-2E9C-101B-9397-08002B2CF9AE}" pid="9" name="xd_ProgID">
    <vt:lpwstr/>
  </property>
  <property fmtid="{D5CDD505-2E9C-101B-9397-08002B2CF9AE}" pid="10" name="MediaServiceImageTags">
    <vt:lpwstr/>
  </property>
</Properties>
</file>